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ags/tag1.xml" ContentType="application/vnd.openxmlformats-officedocument.presentationml.tags+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15" r:id="rId2"/>
  </p:sldMasterIdLst>
  <p:notesMasterIdLst>
    <p:notesMasterId r:id="rId29"/>
  </p:notesMasterIdLst>
  <p:handoutMasterIdLst>
    <p:handoutMasterId r:id="rId30"/>
  </p:handoutMasterIdLst>
  <p:sldIdLst>
    <p:sldId id="258" r:id="rId3"/>
    <p:sldId id="313" r:id="rId4"/>
    <p:sldId id="309" r:id="rId5"/>
    <p:sldId id="312" r:id="rId6"/>
    <p:sldId id="356" r:id="rId7"/>
    <p:sldId id="315" r:id="rId8"/>
    <p:sldId id="362" r:id="rId9"/>
    <p:sldId id="357" r:id="rId10"/>
    <p:sldId id="358" r:id="rId11"/>
    <p:sldId id="359" r:id="rId12"/>
    <p:sldId id="360" r:id="rId13"/>
    <p:sldId id="361" r:id="rId14"/>
    <p:sldId id="363" r:id="rId15"/>
    <p:sldId id="364" r:id="rId16"/>
    <p:sldId id="365" r:id="rId17"/>
    <p:sldId id="367" r:id="rId18"/>
    <p:sldId id="368" r:id="rId19"/>
    <p:sldId id="369" r:id="rId20"/>
    <p:sldId id="325" r:id="rId21"/>
    <p:sldId id="327" r:id="rId22"/>
    <p:sldId id="330" r:id="rId23"/>
    <p:sldId id="344" r:id="rId24"/>
    <p:sldId id="337" r:id="rId25"/>
    <p:sldId id="370" r:id="rId26"/>
    <p:sldId id="371" r:id="rId27"/>
    <p:sldId id="355" r:id="rId28"/>
  </p:sldIdLst>
  <p:sldSz cx="9144000" cy="5143500" type="screen16x9"/>
  <p:notesSz cx="7023100" cy="930910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 userDrawn="1">
          <p15:clr>
            <a:srgbClr val="A4A3A4"/>
          </p15:clr>
        </p15:guide>
        <p15:guide id="2" pos="384" userDrawn="1">
          <p15:clr>
            <a:srgbClr val="A4A3A4"/>
          </p15:clr>
        </p15:guide>
        <p15:guide id="3" orient="horz" pos="324">
          <p15:clr>
            <a:srgbClr val="A4A3A4"/>
          </p15:clr>
        </p15:guide>
        <p15:guide id="4" pos="28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ndermier, Karen A." initials="SK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467F"/>
    <a:srgbClr val="67B2E8"/>
    <a:srgbClr val="759E5F"/>
    <a:srgbClr val="E2B700"/>
    <a:srgbClr val="F6C700"/>
    <a:srgbClr val="B5A19B"/>
    <a:srgbClr val="4D4D4D"/>
    <a:srgbClr val="69923A"/>
    <a:srgbClr val="C49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366" autoAdjust="0"/>
    <p:restoredTop sz="85521" autoAdjust="0"/>
  </p:normalViewPr>
  <p:slideViewPr>
    <p:cSldViewPr>
      <p:cViewPr varScale="1">
        <p:scale>
          <a:sx n="140" d="100"/>
          <a:sy n="140" d="100"/>
        </p:scale>
        <p:origin x="1134" y="126"/>
      </p:cViewPr>
      <p:guideLst>
        <p:guide orient="horz" pos="432"/>
        <p:guide pos="384"/>
        <p:guide orient="horz" pos="324"/>
        <p:guide pos="288"/>
      </p:guideLst>
    </p:cSldViewPr>
  </p:slideViewPr>
  <p:outlineViewPr>
    <p:cViewPr>
      <p:scale>
        <a:sx n="33" d="100"/>
        <a:sy n="33" d="100"/>
      </p:scale>
      <p:origin x="0" y="14442"/>
    </p:cViewPr>
  </p:outlineViewPr>
  <p:notesTextViewPr>
    <p:cViewPr>
      <p:scale>
        <a:sx n="1" d="1"/>
        <a:sy n="1" d="1"/>
      </p:scale>
      <p:origin x="0" y="0"/>
    </p:cViewPr>
  </p:notesTextViewPr>
  <p:sorterViewPr>
    <p:cViewPr>
      <p:scale>
        <a:sx n="130" d="100"/>
        <a:sy n="13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0" tIns="46655" rIns="93310" bIns="46655"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10" tIns="46655" rIns="93310" bIns="46655" rtlCol="0"/>
          <a:lstStyle>
            <a:lvl1pPr algn="r">
              <a:defRPr sz="1200"/>
            </a:lvl1pPr>
          </a:lstStyle>
          <a:p>
            <a:fld id="{F425C8BC-15DF-4F64-843C-11FB1ECCD235}" type="datetimeFigureOut">
              <a:rPr lang="en-US" smtClean="0"/>
              <a:t>3/13/2018</a:t>
            </a:fld>
            <a:endParaRPr lang="en-US" dirty="0"/>
          </a:p>
        </p:txBody>
      </p:sp>
      <p:sp>
        <p:nvSpPr>
          <p:cNvPr id="4" name="Footer Placeholder 3"/>
          <p:cNvSpPr>
            <a:spLocks noGrp="1"/>
          </p:cNvSpPr>
          <p:nvPr>
            <p:ph type="ftr" sz="quarter" idx="2"/>
          </p:nvPr>
        </p:nvSpPr>
        <p:spPr>
          <a:xfrm>
            <a:off x="0" y="8842030"/>
            <a:ext cx="3043343" cy="465455"/>
          </a:xfrm>
          <a:prstGeom prst="rect">
            <a:avLst/>
          </a:prstGeom>
        </p:spPr>
        <p:txBody>
          <a:bodyPr vert="horz" lIns="93310" tIns="46655" rIns="93310" bIns="4665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5455"/>
          </a:xfrm>
          <a:prstGeom prst="rect">
            <a:avLst/>
          </a:prstGeom>
        </p:spPr>
        <p:txBody>
          <a:bodyPr vert="horz" lIns="93310" tIns="46655" rIns="93310" bIns="46655" rtlCol="0" anchor="b"/>
          <a:lstStyle>
            <a:lvl1pPr algn="r">
              <a:defRPr sz="1200"/>
            </a:lvl1pPr>
          </a:lstStyle>
          <a:p>
            <a:fld id="{115EAD64-0B9C-42D3-B776-AC56A90EEDA3}" type="slidenum">
              <a:rPr lang="en-US" smtClean="0"/>
              <a:t>‹#›</a:t>
            </a:fld>
            <a:endParaRPr lang="en-US" dirty="0"/>
          </a:p>
        </p:txBody>
      </p:sp>
    </p:spTree>
    <p:extLst>
      <p:ext uri="{BB962C8B-B14F-4D97-AF65-F5344CB8AC3E}">
        <p14:creationId xmlns:p14="http://schemas.microsoft.com/office/powerpoint/2010/main" val="151069517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0" tIns="46655" rIns="93310" bIns="46655"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10" tIns="46655" rIns="93310" bIns="46655" rtlCol="0"/>
          <a:lstStyle>
            <a:lvl1pPr algn="r">
              <a:defRPr sz="1200"/>
            </a:lvl1pPr>
          </a:lstStyle>
          <a:p>
            <a:fld id="{3750F4AA-05A6-479C-8711-6EADEDBE65E5}" type="datetimeFigureOut">
              <a:rPr lang="en-US" smtClean="0"/>
              <a:t>3/13/2018</a:t>
            </a:fld>
            <a:endParaRPr lang="en-US" dirty="0"/>
          </a:p>
        </p:txBody>
      </p:sp>
      <p:sp>
        <p:nvSpPr>
          <p:cNvPr id="4" name="Slide Image Placeholder 3"/>
          <p:cNvSpPr>
            <a:spLocks noGrp="1" noRot="1" noChangeAspect="1"/>
          </p:cNvSpPr>
          <p:nvPr>
            <p:ph type="sldImg" idx="2"/>
          </p:nvPr>
        </p:nvSpPr>
        <p:spPr>
          <a:xfrm>
            <a:off x="407988" y="698500"/>
            <a:ext cx="6207125" cy="3490913"/>
          </a:xfrm>
          <a:prstGeom prst="rect">
            <a:avLst/>
          </a:prstGeom>
          <a:noFill/>
          <a:ln w="12700">
            <a:solidFill>
              <a:prstClr val="black"/>
            </a:solidFill>
          </a:ln>
        </p:spPr>
        <p:txBody>
          <a:bodyPr vert="horz" lIns="93310" tIns="46655" rIns="93310" bIns="46655"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0" tIns="46655" rIns="93310" bIns="4665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5455"/>
          </a:xfrm>
          <a:prstGeom prst="rect">
            <a:avLst/>
          </a:prstGeom>
        </p:spPr>
        <p:txBody>
          <a:bodyPr vert="horz" lIns="93310" tIns="46655" rIns="93310" bIns="4665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10" tIns="46655" rIns="93310" bIns="46655" rtlCol="0" anchor="b"/>
          <a:lstStyle>
            <a:lvl1pPr algn="r">
              <a:defRPr sz="1200"/>
            </a:lvl1pPr>
          </a:lstStyle>
          <a:p>
            <a:fld id="{FDD0B3AE-A20D-488B-A5A3-E7B454E36958}" type="slidenum">
              <a:rPr lang="en-US" smtClean="0"/>
              <a:t>‹#›</a:t>
            </a:fld>
            <a:endParaRPr lang="en-US" dirty="0"/>
          </a:p>
        </p:txBody>
      </p:sp>
    </p:spTree>
    <p:extLst>
      <p:ext uri="{BB962C8B-B14F-4D97-AF65-F5344CB8AC3E}">
        <p14:creationId xmlns:p14="http://schemas.microsoft.com/office/powerpoint/2010/main" val="168087857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89762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7125" cy="3490912"/>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endParaRPr lang="en-US" dirty="0"/>
          </a:p>
        </p:txBody>
      </p:sp>
      <p:sp>
        <p:nvSpPr>
          <p:cNvPr id="6" name="Header Placeholder 5"/>
          <p:cNvSpPr>
            <a:spLocks noGrp="1"/>
          </p:cNvSpPr>
          <p:nvPr>
            <p:ph type="hdr" sz="quarter" idx="12"/>
          </p:nvPr>
        </p:nvSpPr>
        <p:spPr/>
        <p:txBody>
          <a:bodyPr/>
          <a:lstStyle/>
          <a:p>
            <a:endParaRPr lang="en-US" dirty="0"/>
          </a:p>
        </p:txBody>
      </p:sp>
      <p:sp>
        <p:nvSpPr>
          <p:cNvPr id="7" name="Footer Placeholder 6"/>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789780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7125" cy="3490912"/>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endParaRPr lang="en-US" dirty="0"/>
          </a:p>
        </p:txBody>
      </p:sp>
      <p:sp>
        <p:nvSpPr>
          <p:cNvPr id="6" name="Header Placeholder 5"/>
          <p:cNvSpPr>
            <a:spLocks noGrp="1"/>
          </p:cNvSpPr>
          <p:nvPr>
            <p:ph type="hdr" sz="quarter" idx="12"/>
          </p:nvPr>
        </p:nvSpPr>
        <p:spPr/>
        <p:txBody>
          <a:bodyPr/>
          <a:lstStyle/>
          <a:p>
            <a:endParaRPr lang="en-US" dirty="0"/>
          </a:p>
        </p:txBody>
      </p:sp>
      <p:sp>
        <p:nvSpPr>
          <p:cNvPr id="7" name="Footer Placeholder 6"/>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789780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7125" cy="3490912"/>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endParaRPr lang="en-US" dirty="0"/>
          </a:p>
        </p:txBody>
      </p:sp>
      <p:sp>
        <p:nvSpPr>
          <p:cNvPr id="6" name="Header Placeholder 5"/>
          <p:cNvSpPr>
            <a:spLocks noGrp="1"/>
          </p:cNvSpPr>
          <p:nvPr>
            <p:ph type="hdr" sz="quarter" idx="12"/>
          </p:nvPr>
        </p:nvSpPr>
        <p:spPr/>
        <p:txBody>
          <a:bodyPr/>
          <a:lstStyle/>
          <a:p>
            <a:endParaRPr lang="en-US" dirty="0"/>
          </a:p>
        </p:txBody>
      </p:sp>
      <p:sp>
        <p:nvSpPr>
          <p:cNvPr id="7" name="Footer Placeholder 6"/>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789780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7125" cy="3490912"/>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Header Placeholder 4"/>
          <p:cNvSpPr>
            <a:spLocks noGrp="1"/>
          </p:cNvSpPr>
          <p:nvPr>
            <p:ph type="hdr" sz="quarter" idx="11"/>
          </p:nvPr>
        </p:nvSpPr>
        <p:spPr/>
        <p:txBody>
          <a:bodyPr/>
          <a:lstStyle/>
          <a:p>
            <a:endParaRPr lang="en-US" dirty="0"/>
          </a:p>
        </p:txBody>
      </p:sp>
      <p:sp>
        <p:nvSpPr>
          <p:cNvPr id="6" name="Footer Placeholder 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825567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7125" cy="3490912"/>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endParaRPr lang="en-US" dirty="0"/>
          </a:p>
        </p:txBody>
      </p:sp>
      <p:sp>
        <p:nvSpPr>
          <p:cNvPr id="6" name="Header Placeholder 5"/>
          <p:cNvSpPr>
            <a:spLocks noGrp="1"/>
          </p:cNvSpPr>
          <p:nvPr>
            <p:ph type="hdr" sz="quarter" idx="12"/>
          </p:nvPr>
        </p:nvSpPr>
        <p:spPr/>
        <p:txBody>
          <a:bodyPr/>
          <a:lstStyle/>
          <a:p>
            <a:endParaRPr lang="en-US" dirty="0"/>
          </a:p>
        </p:txBody>
      </p:sp>
      <p:sp>
        <p:nvSpPr>
          <p:cNvPr id="7" name="Footer Placeholder 6"/>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2744352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7125" cy="3490912"/>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endParaRPr lang="en-US" dirty="0"/>
          </a:p>
        </p:txBody>
      </p:sp>
      <p:sp>
        <p:nvSpPr>
          <p:cNvPr id="6" name="Header Placeholder 5"/>
          <p:cNvSpPr>
            <a:spLocks noGrp="1"/>
          </p:cNvSpPr>
          <p:nvPr>
            <p:ph type="hdr" sz="quarter" idx="12"/>
          </p:nvPr>
        </p:nvSpPr>
        <p:spPr/>
        <p:txBody>
          <a:bodyPr/>
          <a:lstStyle/>
          <a:p>
            <a:endParaRPr lang="en-US" dirty="0"/>
          </a:p>
        </p:txBody>
      </p:sp>
      <p:sp>
        <p:nvSpPr>
          <p:cNvPr id="7" name="Footer Placeholder 6"/>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4294135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7125" cy="3490912"/>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endParaRPr lang="en-US" dirty="0"/>
          </a:p>
        </p:txBody>
      </p:sp>
      <p:sp>
        <p:nvSpPr>
          <p:cNvPr id="6" name="Header Placeholder 5"/>
          <p:cNvSpPr>
            <a:spLocks noGrp="1"/>
          </p:cNvSpPr>
          <p:nvPr>
            <p:ph type="hdr" sz="quarter" idx="12"/>
          </p:nvPr>
        </p:nvSpPr>
        <p:spPr/>
        <p:txBody>
          <a:bodyPr/>
          <a:lstStyle/>
          <a:p>
            <a:endParaRPr lang="en-US" dirty="0"/>
          </a:p>
        </p:txBody>
      </p:sp>
      <p:sp>
        <p:nvSpPr>
          <p:cNvPr id="7" name="Footer Placeholder 6"/>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7897805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7125" cy="3490912"/>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endParaRPr lang="en-US" dirty="0"/>
          </a:p>
        </p:txBody>
      </p:sp>
      <p:sp>
        <p:nvSpPr>
          <p:cNvPr id="6" name="Header Placeholder 5"/>
          <p:cNvSpPr>
            <a:spLocks noGrp="1"/>
          </p:cNvSpPr>
          <p:nvPr>
            <p:ph type="hdr" sz="quarter" idx="12"/>
          </p:nvPr>
        </p:nvSpPr>
        <p:spPr/>
        <p:txBody>
          <a:bodyPr/>
          <a:lstStyle/>
          <a:p>
            <a:endParaRPr lang="en-US" dirty="0"/>
          </a:p>
        </p:txBody>
      </p:sp>
      <p:sp>
        <p:nvSpPr>
          <p:cNvPr id="7" name="Footer Placeholder 6"/>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7897805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7125" cy="3490912"/>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endParaRPr lang="en-US" dirty="0"/>
          </a:p>
        </p:txBody>
      </p:sp>
      <p:sp>
        <p:nvSpPr>
          <p:cNvPr id="6" name="Header Placeholder 5"/>
          <p:cNvSpPr>
            <a:spLocks noGrp="1"/>
          </p:cNvSpPr>
          <p:nvPr>
            <p:ph type="hdr" sz="quarter" idx="12"/>
          </p:nvPr>
        </p:nvSpPr>
        <p:spPr/>
        <p:txBody>
          <a:bodyPr/>
          <a:lstStyle/>
          <a:p>
            <a:endParaRPr lang="en-US" dirty="0"/>
          </a:p>
        </p:txBody>
      </p:sp>
      <p:sp>
        <p:nvSpPr>
          <p:cNvPr id="7" name="Footer Placeholder 6"/>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7897805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96913"/>
            <a:ext cx="6203950" cy="3490912"/>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Header Placeholder 4"/>
          <p:cNvSpPr>
            <a:spLocks noGrp="1"/>
          </p:cNvSpPr>
          <p:nvPr>
            <p:ph type="hdr" sz="quarter" idx="11"/>
          </p:nvPr>
        </p:nvSpPr>
        <p:spPr/>
        <p:txBody>
          <a:bodyPr/>
          <a:lstStyle/>
          <a:p>
            <a:endParaRPr lang="en-US" dirty="0"/>
          </a:p>
        </p:txBody>
      </p:sp>
      <p:sp>
        <p:nvSpPr>
          <p:cNvPr id="6" name="Footer Placeholder 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825567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437244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96913"/>
            <a:ext cx="6203950" cy="3490912"/>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endParaRPr lang="en-US" dirty="0"/>
          </a:p>
        </p:txBody>
      </p:sp>
      <p:sp>
        <p:nvSpPr>
          <p:cNvPr id="6" name="Header Placeholder 5"/>
          <p:cNvSpPr>
            <a:spLocks noGrp="1"/>
          </p:cNvSpPr>
          <p:nvPr>
            <p:ph type="hdr" sz="quarter" idx="12"/>
          </p:nvPr>
        </p:nvSpPr>
        <p:spPr/>
        <p:txBody>
          <a:bodyPr/>
          <a:lstStyle/>
          <a:p>
            <a:endParaRPr lang="en-US" dirty="0"/>
          </a:p>
        </p:txBody>
      </p:sp>
      <p:sp>
        <p:nvSpPr>
          <p:cNvPr id="7" name="Footer Placeholder 6"/>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42941352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96913"/>
            <a:ext cx="6203950" cy="3490912"/>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endParaRPr lang="en-US" dirty="0"/>
          </a:p>
        </p:txBody>
      </p:sp>
      <p:sp>
        <p:nvSpPr>
          <p:cNvPr id="6" name="Header Placeholder 5"/>
          <p:cNvSpPr>
            <a:spLocks noGrp="1"/>
          </p:cNvSpPr>
          <p:nvPr>
            <p:ph type="hdr" sz="quarter" idx="12"/>
          </p:nvPr>
        </p:nvSpPr>
        <p:spPr/>
        <p:txBody>
          <a:bodyPr/>
          <a:lstStyle/>
          <a:p>
            <a:endParaRPr lang="en-US" dirty="0"/>
          </a:p>
        </p:txBody>
      </p:sp>
      <p:sp>
        <p:nvSpPr>
          <p:cNvPr id="7" name="Footer Placeholder 6"/>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42941352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7125" cy="3490912"/>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Header Placeholder 4"/>
          <p:cNvSpPr>
            <a:spLocks noGrp="1"/>
          </p:cNvSpPr>
          <p:nvPr>
            <p:ph type="hdr" sz="quarter" idx="11"/>
          </p:nvPr>
        </p:nvSpPr>
        <p:spPr/>
        <p:txBody>
          <a:bodyPr/>
          <a:lstStyle/>
          <a:p>
            <a:endParaRPr lang="en-US" dirty="0"/>
          </a:p>
        </p:txBody>
      </p:sp>
      <p:sp>
        <p:nvSpPr>
          <p:cNvPr id="6" name="Footer Placeholder 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8255674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2939983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96913"/>
            <a:ext cx="6203950" cy="3490912"/>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endParaRPr lang="en-US" dirty="0"/>
          </a:p>
        </p:txBody>
      </p:sp>
      <p:sp>
        <p:nvSpPr>
          <p:cNvPr id="6" name="Header Placeholder 5"/>
          <p:cNvSpPr>
            <a:spLocks noGrp="1"/>
          </p:cNvSpPr>
          <p:nvPr>
            <p:ph type="hdr" sz="quarter" idx="12"/>
          </p:nvPr>
        </p:nvSpPr>
        <p:spPr/>
        <p:txBody>
          <a:bodyPr/>
          <a:lstStyle/>
          <a:p>
            <a:endParaRPr lang="en-US" dirty="0"/>
          </a:p>
        </p:txBody>
      </p:sp>
      <p:sp>
        <p:nvSpPr>
          <p:cNvPr id="7" name="Footer Placeholder 6"/>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42941352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9595968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2896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08947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02475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43724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79547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648211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7125" cy="3490912"/>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Header Placeholder 4"/>
          <p:cNvSpPr>
            <a:spLocks noGrp="1"/>
          </p:cNvSpPr>
          <p:nvPr>
            <p:ph type="hdr" sz="quarter" idx="11"/>
          </p:nvPr>
        </p:nvSpPr>
        <p:spPr/>
        <p:txBody>
          <a:bodyPr/>
          <a:lstStyle/>
          <a:p>
            <a:endParaRPr lang="en-US" dirty="0"/>
          </a:p>
        </p:txBody>
      </p:sp>
      <p:sp>
        <p:nvSpPr>
          <p:cNvPr id="6" name="Footer Placeholder 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825567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7125" cy="3490912"/>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endParaRPr lang="en-US" dirty="0"/>
          </a:p>
        </p:txBody>
      </p:sp>
      <p:sp>
        <p:nvSpPr>
          <p:cNvPr id="6" name="Header Placeholder 5"/>
          <p:cNvSpPr>
            <a:spLocks noGrp="1"/>
          </p:cNvSpPr>
          <p:nvPr>
            <p:ph type="hdr" sz="quarter" idx="12"/>
          </p:nvPr>
        </p:nvSpPr>
        <p:spPr/>
        <p:txBody>
          <a:bodyPr/>
          <a:lstStyle/>
          <a:p>
            <a:endParaRPr lang="en-US" dirty="0"/>
          </a:p>
        </p:txBody>
      </p:sp>
      <p:sp>
        <p:nvSpPr>
          <p:cNvPr id="7" name="Footer Placeholder 6"/>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7897805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ight blue title slide_ev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6688" y="342900"/>
            <a:ext cx="1260662" cy="382701"/>
          </a:xfrm>
          <a:prstGeom prst="rect">
            <a:avLst/>
          </a:prstGeom>
        </p:spPr>
      </p:pic>
      <p:sp>
        <p:nvSpPr>
          <p:cNvPr id="7" name="Title 1"/>
          <p:cNvSpPr>
            <a:spLocks noGrp="1"/>
          </p:cNvSpPr>
          <p:nvPr>
            <p:ph type="title" hasCustomPrompt="1"/>
          </p:nvPr>
        </p:nvSpPr>
        <p:spPr>
          <a:xfrm>
            <a:off x="0" y="1885950"/>
            <a:ext cx="9144000" cy="1600200"/>
          </a:xfrm>
        </p:spPr>
        <p:txBody>
          <a:bodyPr/>
          <a:lstStyle>
            <a:lvl1pPr algn="ctr">
              <a:defRPr sz="2900"/>
            </a:lvl1pPr>
          </a:lstStyle>
          <a:p>
            <a:r>
              <a:rPr lang="en-US" dirty="0"/>
              <a:t>Click to add title</a:t>
            </a:r>
          </a:p>
        </p:txBody>
      </p:sp>
      <p:sp>
        <p:nvSpPr>
          <p:cNvPr id="12" name="Text Placeholder 9"/>
          <p:cNvSpPr>
            <a:spLocks noGrp="1"/>
          </p:cNvSpPr>
          <p:nvPr>
            <p:ph type="body" sz="quarter" idx="10" hasCustomPrompt="1"/>
          </p:nvPr>
        </p:nvSpPr>
        <p:spPr>
          <a:xfrm>
            <a:off x="1" y="3829050"/>
            <a:ext cx="9144000" cy="323076"/>
          </a:xfrm>
        </p:spPr>
        <p:txBody>
          <a:bodyPr>
            <a:normAutofit/>
          </a:bodyPr>
          <a:lstStyle>
            <a:lvl1pPr marL="0" indent="0" algn="ctr">
              <a:buFontTx/>
              <a:buNone/>
              <a:defRPr sz="1400" baseline="0">
                <a:solidFill>
                  <a:schemeClr val="bg1"/>
                </a:solidFill>
              </a:defRPr>
            </a:lvl1pPr>
          </a:lstStyle>
          <a:p>
            <a:pPr lvl="0"/>
            <a:r>
              <a:rPr lang="en-US" dirty="0"/>
              <a:t>Click to Add Presenter Name &amp; Title</a:t>
            </a:r>
          </a:p>
        </p:txBody>
      </p:sp>
      <p:sp>
        <p:nvSpPr>
          <p:cNvPr id="14" name="Text Placeholder 9"/>
          <p:cNvSpPr>
            <a:spLocks noGrp="1"/>
          </p:cNvSpPr>
          <p:nvPr>
            <p:ph type="body" sz="quarter" idx="11" hasCustomPrompt="1"/>
          </p:nvPr>
        </p:nvSpPr>
        <p:spPr>
          <a:xfrm>
            <a:off x="1" y="4142601"/>
            <a:ext cx="9144000" cy="323076"/>
          </a:xfrm>
        </p:spPr>
        <p:txBody>
          <a:bodyPr>
            <a:normAutofit/>
          </a:bodyPr>
          <a:lstStyle>
            <a:lvl1pPr marL="0" indent="0" algn="ctr">
              <a:buFontTx/>
              <a:buNone/>
              <a:defRPr sz="1100">
                <a:solidFill>
                  <a:schemeClr val="bg1"/>
                </a:solidFill>
              </a:defRPr>
            </a:lvl1pPr>
          </a:lstStyle>
          <a:p>
            <a:pPr lvl="0"/>
            <a:r>
              <a:rPr lang="en-US" dirty="0"/>
              <a:t>Click to Add Date</a:t>
            </a:r>
          </a:p>
        </p:txBody>
      </p:sp>
      <p:sp>
        <p:nvSpPr>
          <p:cNvPr id="15" name="Slide Number Placeholder 3"/>
          <p:cNvSpPr>
            <a:spLocks noGrp="1"/>
          </p:cNvSpPr>
          <p:nvPr>
            <p:ph type="sldNum" sz="quarter" idx="4"/>
          </p:nvPr>
        </p:nvSpPr>
        <p:spPr>
          <a:xfrm>
            <a:off x="6800850" y="4914901"/>
            <a:ext cx="2133600" cy="171450"/>
          </a:xfrm>
          <a:prstGeom prst="rect">
            <a:avLst/>
          </a:prstGeom>
        </p:spPr>
        <p:txBody>
          <a:bodyPr vert="horz" lIns="68580" tIns="34290" rIns="68580" bIns="34290" rtlCol="0" anchor="ctr"/>
          <a:lstStyle>
            <a:lvl1pPr algn="r">
              <a:defRPr sz="700">
                <a:solidFill>
                  <a:schemeClr val="bg1"/>
                </a:solidFill>
              </a:defRPr>
            </a:lvl1pPr>
          </a:lstStyle>
          <a:p>
            <a:fld id="{B73F69C2-009F-4240-9724-5B3BAC1E9E06}" type="slidenum">
              <a:rPr lang="en-US" smtClean="0"/>
              <a:pPr/>
              <a:t>‹#›</a:t>
            </a:fld>
            <a:endParaRPr lang="en-US" dirty="0"/>
          </a:p>
        </p:txBody>
      </p:sp>
    </p:spTree>
    <p:extLst>
      <p:ext uri="{BB962C8B-B14F-4D97-AF65-F5344CB8AC3E}">
        <p14:creationId xmlns:p14="http://schemas.microsoft.com/office/powerpoint/2010/main" val="1498978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ight blue 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0" name="Text Placeholder 9"/>
          <p:cNvSpPr>
            <a:spLocks noGrp="1"/>
          </p:cNvSpPr>
          <p:nvPr>
            <p:ph type="body" sz="quarter" idx="10" hasCustomPrompt="1"/>
          </p:nvPr>
        </p:nvSpPr>
        <p:spPr>
          <a:xfrm>
            <a:off x="1" y="3829050"/>
            <a:ext cx="9144000" cy="323076"/>
          </a:xfrm>
        </p:spPr>
        <p:txBody>
          <a:bodyPr>
            <a:normAutofit/>
          </a:bodyPr>
          <a:lstStyle>
            <a:lvl1pPr marL="0" indent="0" algn="ctr">
              <a:buFontTx/>
              <a:buNone/>
              <a:defRPr sz="1400" baseline="0">
                <a:solidFill>
                  <a:schemeClr val="bg1"/>
                </a:solidFill>
              </a:defRPr>
            </a:lvl1pPr>
          </a:lstStyle>
          <a:p>
            <a:pPr lvl="0"/>
            <a:r>
              <a:rPr lang="en-US" dirty="0"/>
              <a:t>Click to Add Presenter Name &amp; Title</a:t>
            </a:r>
          </a:p>
        </p:txBody>
      </p:sp>
      <p:sp>
        <p:nvSpPr>
          <p:cNvPr id="11" name="Text Placeholder 9"/>
          <p:cNvSpPr>
            <a:spLocks noGrp="1"/>
          </p:cNvSpPr>
          <p:nvPr>
            <p:ph type="body" sz="quarter" idx="11" hasCustomPrompt="1"/>
          </p:nvPr>
        </p:nvSpPr>
        <p:spPr>
          <a:xfrm>
            <a:off x="1" y="4142601"/>
            <a:ext cx="9144000" cy="323076"/>
          </a:xfrm>
        </p:spPr>
        <p:txBody>
          <a:bodyPr>
            <a:normAutofit/>
          </a:bodyPr>
          <a:lstStyle>
            <a:lvl1pPr marL="0" indent="0" algn="ctr">
              <a:buFontTx/>
              <a:buNone/>
              <a:defRPr sz="1100">
                <a:solidFill>
                  <a:schemeClr val="bg1"/>
                </a:solidFill>
              </a:defRPr>
            </a:lvl1pPr>
          </a:lstStyle>
          <a:p>
            <a:pPr lvl="0"/>
            <a:r>
              <a:rPr lang="en-US" dirty="0"/>
              <a:t>Click to Add Date</a:t>
            </a:r>
          </a:p>
        </p:txBody>
      </p:sp>
      <p:sp>
        <p:nvSpPr>
          <p:cNvPr id="2" name="Title 1"/>
          <p:cNvSpPr>
            <a:spLocks noGrp="1"/>
          </p:cNvSpPr>
          <p:nvPr>
            <p:ph type="title" hasCustomPrompt="1"/>
          </p:nvPr>
        </p:nvSpPr>
        <p:spPr>
          <a:xfrm>
            <a:off x="0" y="1885950"/>
            <a:ext cx="9144000" cy="1600200"/>
          </a:xfrm>
        </p:spPr>
        <p:txBody>
          <a:bodyPr/>
          <a:lstStyle>
            <a:lvl1pPr algn="ctr">
              <a:defRPr sz="2900"/>
            </a:lvl1pPr>
          </a:lstStyle>
          <a:p>
            <a:r>
              <a:rPr lang="en-US" dirty="0"/>
              <a:t>Click to add title</a:t>
            </a:r>
          </a:p>
        </p:txBody>
      </p:sp>
      <p:sp>
        <p:nvSpPr>
          <p:cNvPr id="8" name="Slide Number Placeholder 3"/>
          <p:cNvSpPr>
            <a:spLocks noGrp="1"/>
          </p:cNvSpPr>
          <p:nvPr>
            <p:ph type="sldNum" sz="quarter" idx="4"/>
          </p:nvPr>
        </p:nvSpPr>
        <p:spPr>
          <a:xfrm>
            <a:off x="6800850" y="4914901"/>
            <a:ext cx="2133600" cy="171450"/>
          </a:xfrm>
          <a:prstGeom prst="rect">
            <a:avLst/>
          </a:prstGeom>
        </p:spPr>
        <p:txBody>
          <a:bodyPr vert="horz" lIns="68580" tIns="34290" rIns="68580" bIns="34290" rtlCol="0" anchor="ctr"/>
          <a:lstStyle>
            <a:lvl1pPr algn="r">
              <a:defRPr sz="700">
                <a:solidFill>
                  <a:schemeClr val="bg1"/>
                </a:solidFill>
              </a:defRPr>
            </a:lvl1pPr>
          </a:lstStyle>
          <a:p>
            <a:fld id="{B73F69C2-009F-4240-9724-5B3BAC1E9E06}" type="slidenum">
              <a:rPr lang="en-US" smtClean="0"/>
              <a:pPr/>
              <a:t>‹#›</a:t>
            </a:fld>
            <a:endParaRPr lang="en-US" dirty="0"/>
          </a:p>
        </p:txBody>
      </p:sp>
    </p:spTree>
    <p:extLst>
      <p:ext uri="{BB962C8B-B14F-4D97-AF65-F5344CB8AC3E}">
        <p14:creationId xmlns:p14="http://schemas.microsoft.com/office/powerpoint/2010/main" val="3100596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arker blue 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0" name="Title 1"/>
          <p:cNvSpPr>
            <a:spLocks noGrp="1"/>
          </p:cNvSpPr>
          <p:nvPr>
            <p:ph type="title" hasCustomPrompt="1"/>
          </p:nvPr>
        </p:nvSpPr>
        <p:spPr>
          <a:xfrm>
            <a:off x="0" y="1885950"/>
            <a:ext cx="9144000" cy="1600200"/>
          </a:xfrm>
        </p:spPr>
        <p:txBody>
          <a:bodyPr/>
          <a:lstStyle>
            <a:lvl1pPr algn="ctr">
              <a:defRPr sz="2900"/>
            </a:lvl1pPr>
          </a:lstStyle>
          <a:p>
            <a:r>
              <a:rPr lang="en-US" dirty="0"/>
              <a:t>Click to add title</a:t>
            </a:r>
          </a:p>
        </p:txBody>
      </p:sp>
      <p:sp>
        <p:nvSpPr>
          <p:cNvPr id="11" name="Text Placeholder 9"/>
          <p:cNvSpPr>
            <a:spLocks noGrp="1"/>
          </p:cNvSpPr>
          <p:nvPr>
            <p:ph type="body" sz="quarter" idx="10" hasCustomPrompt="1"/>
          </p:nvPr>
        </p:nvSpPr>
        <p:spPr>
          <a:xfrm>
            <a:off x="1" y="3829050"/>
            <a:ext cx="9144000" cy="323076"/>
          </a:xfrm>
        </p:spPr>
        <p:txBody>
          <a:bodyPr>
            <a:normAutofit/>
          </a:bodyPr>
          <a:lstStyle>
            <a:lvl1pPr marL="0" indent="0" algn="ctr">
              <a:buFontTx/>
              <a:buNone/>
              <a:defRPr sz="1400" baseline="0">
                <a:solidFill>
                  <a:schemeClr val="bg1"/>
                </a:solidFill>
              </a:defRPr>
            </a:lvl1pPr>
          </a:lstStyle>
          <a:p>
            <a:pPr lvl="0"/>
            <a:r>
              <a:rPr lang="en-US" dirty="0"/>
              <a:t>Click to Add Presenter Name &amp; Title</a:t>
            </a:r>
          </a:p>
        </p:txBody>
      </p:sp>
      <p:sp>
        <p:nvSpPr>
          <p:cNvPr id="12" name="Text Placeholder 9"/>
          <p:cNvSpPr>
            <a:spLocks noGrp="1"/>
          </p:cNvSpPr>
          <p:nvPr>
            <p:ph type="body" sz="quarter" idx="11" hasCustomPrompt="1"/>
          </p:nvPr>
        </p:nvSpPr>
        <p:spPr>
          <a:xfrm>
            <a:off x="1" y="4142601"/>
            <a:ext cx="9144000" cy="323076"/>
          </a:xfrm>
        </p:spPr>
        <p:txBody>
          <a:bodyPr>
            <a:normAutofit/>
          </a:bodyPr>
          <a:lstStyle>
            <a:lvl1pPr marL="0" indent="0" algn="ctr">
              <a:buFontTx/>
              <a:buNone/>
              <a:defRPr sz="1100">
                <a:solidFill>
                  <a:schemeClr val="bg1"/>
                </a:solidFill>
              </a:defRPr>
            </a:lvl1pPr>
          </a:lstStyle>
          <a:p>
            <a:pPr lvl="0"/>
            <a:r>
              <a:rPr lang="en-US" dirty="0"/>
              <a:t>Click to Add Date</a:t>
            </a:r>
          </a:p>
        </p:txBody>
      </p:sp>
      <p:sp>
        <p:nvSpPr>
          <p:cNvPr id="8" name="Slide Number Placeholder 3"/>
          <p:cNvSpPr txBox="1">
            <a:spLocks/>
          </p:cNvSpPr>
          <p:nvPr userDrawn="1"/>
        </p:nvSpPr>
        <p:spPr>
          <a:xfrm>
            <a:off x="6800850" y="4914901"/>
            <a:ext cx="2133600" cy="171450"/>
          </a:xfrm>
          <a:prstGeom prst="rect">
            <a:avLst/>
          </a:prstGeom>
        </p:spPr>
        <p:txBody>
          <a:bodyPr vert="horz" lIns="68580" tIns="34290" rIns="68580" bIns="3429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3F69C2-009F-4240-9724-5B3BAC1E9E06}"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2063617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arker blue title slide_icons">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11725" y="1028700"/>
            <a:ext cx="2520551" cy="606735"/>
          </a:xfrm>
          <a:prstGeom prst="rect">
            <a:avLst/>
          </a:prstGeom>
        </p:spPr>
      </p:pic>
      <p:sp>
        <p:nvSpPr>
          <p:cNvPr id="9" name="Title 1"/>
          <p:cNvSpPr>
            <a:spLocks noGrp="1"/>
          </p:cNvSpPr>
          <p:nvPr>
            <p:ph type="title" hasCustomPrompt="1"/>
          </p:nvPr>
        </p:nvSpPr>
        <p:spPr>
          <a:xfrm>
            <a:off x="0" y="1885950"/>
            <a:ext cx="9144000" cy="1600200"/>
          </a:xfrm>
        </p:spPr>
        <p:txBody>
          <a:bodyPr/>
          <a:lstStyle>
            <a:lvl1pPr algn="ctr">
              <a:defRPr sz="2900"/>
            </a:lvl1pPr>
          </a:lstStyle>
          <a:p>
            <a:r>
              <a:rPr lang="en-US" dirty="0"/>
              <a:t>Click to add title</a:t>
            </a:r>
          </a:p>
        </p:txBody>
      </p:sp>
      <p:sp>
        <p:nvSpPr>
          <p:cNvPr id="13" name="Text Placeholder 9"/>
          <p:cNvSpPr>
            <a:spLocks noGrp="1"/>
          </p:cNvSpPr>
          <p:nvPr>
            <p:ph type="body" sz="quarter" idx="10" hasCustomPrompt="1"/>
          </p:nvPr>
        </p:nvSpPr>
        <p:spPr>
          <a:xfrm>
            <a:off x="1" y="3829050"/>
            <a:ext cx="9144000" cy="323076"/>
          </a:xfrm>
        </p:spPr>
        <p:txBody>
          <a:bodyPr>
            <a:normAutofit/>
          </a:bodyPr>
          <a:lstStyle>
            <a:lvl1pPr marL="0" indent="0" algn="ctr">
              <a:buFontTx/>
              <a:buNone/>
              <a:defRPr sz="1400" baseline="0">
                <a:solidFill>
                  <a:schemeClr val="bg1"/>
                </a:solidFill>
              </a:defRPr>
            </a:lvl1pPr>
          </a:lstStyle>
          <a:p>
            <a:pPr lvl="0"/>
            <a:r>
              <a:rPr lang="en-US" dirty="0"/>
              <a:t>Click to Add Presenter Name &amp; Title</a:t>
            </a:r>
          </a:p>
        </p:txBody>
      </p:sp>
      <p:sp>
        <p:nvSpPr>
          <p:cNvPr id="14" name="Text Placeholder 9"/>
          <p:cNvSpPr>
            <a:spLocks noGrp="1"/>
          </p:cNvSpPr>
          <p:nvPr>
            <p:ph type="body" sz="quarter" idx="11" hasCustomPrompt="1"/>
          </p:nvPr>
        </p:nvSpPr>
        <p:spPr>
          <a:xfrm>
            <a:off x="1" y="4142601"/>
            <a:ext cx="9144000" cy="323076"/>
          </a:xfrm>
        </p:spPr>
        <p:txBody>
          <a:bodyPr>
            <a:normAutofit/>
          </a:bodyPr>
          <a:lstStyle>
            <a:lvl1pPr marL="0" indent="0" algn="ctr">
              <a:buFontTx/>
              <a:buNone/>
              <a:defRPr sz="1100">
                <a:solidFill>
                  <a:schemeClr val="bg1"/>
                </a:solidFill>
              </a:defRPr>
            </a:lvl1pPr>
          </a:lstStyle>
          <a:p>
            <a:pPr lvl="0"/>
            <a:r>
              <a:rPr lang="en-US" dirty="0"/>
              <a:t>Click to Add Date</a:t>
            </a:r>
          </a:p>
        </p:txBody>
      </p:sp>
      <p:sp>
        <p:nvSpPr>
          <p:cNvPr id="10" name="Slide Number Placeholder 3"/>
          <p:cNvSpPr>
            <a:spLocks noGrp="1"/>
          </p:cNvSpPr>
          <p:nvPr>
            <p:ph type="sldNum" sz="quarter" idx="4"/>
          </p:nvPr>
        </p:nvSpPr>
        <p:spPr>
          <a:xfrm>
            <a:off x="6800850" y="4914901"/>
            <a:ext cx="2133600" cy="171450"/>
          </a:xfrm>
          <a:prstGeom prst="rect">
            <a:avLst/>
          </a:prstGeom>
        </p:spPr>
        <p:txBody>
          <a:bodyPr vert="horz" lIns="68580" tIns="34290" rIns="68580" bIns="34290" rtlCol="0" anchor="ctr"/>
          <a:lstStyle>
            <a:lvl1pPr algn="r">
              <a:defRPr sz="700">
                <a:solidFill>
                  <a:schemeClr val="bg1"/>
                </a:solidFill>
              </a:defRPr>
            </a:lvl1pPr>
          </a:lstStyle>
          <a:p>
            <a:fld id="{B73F69C2-009F-4240-9724-5B3BAC1E9E06}" type="slidenum">
              <a:rPr lang="en-US" smtClean="0"/>
              <a:pPr/>
              <a:t>‹#›</a:t>
            </a:fld>
            <a:endParaRPr lang="en-US" dirty="0"/>
          </a:p>
        </p:txBody>
      </p:sp>
    </p:spTree>
    <p:extLst>
      <p:ext uri="{BB962C8B-B14F-4D97-AF65-F5344CB8AC3E}">
        <p14:creationId xmlns:p14="http://schemas.microsoft.com/office/powerpoint/2010/main" val="89076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arker blue title slide_ev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6688" y="342900"/>
            <a:ext cx="1260662" cy="382701"/>
          </a:xfrm>
          <a:prstGeom prst="rect">
            <a:avLst/>
          </a:prstGeom>
        </p:spPr>
      </p:pic>
      <p:sp>
        <p:nvSpPr>
          <p:cNvPr id="9" name="Title 1"/>
          <p:cNvSpPr>
            <a:spLocks noGrp="1"/>
          </p:cNvSpPr>
          <p:nvPr>
            <p:ph type="title" hasCustomPrompt="1"/>
          </p:nvPr>
        </p:nvSpPr>
        <p:spPr>
          <a:xfrm>
            <a:off x="0" y="1885950"/>
            <a:ext cx="9144000" cy="1600200"/>
          </a:xfrm>
        </p:spPr>
        <p:txBody>
          <a:bodyPr/>
          <a:lstStyle>
            <a:lvl1pPr algn="ctr">
              <a:defRPr sz="2900"/>
            </a:lvl1pPr>
          </a:lstStyle>
          <a:p>
            <a:r>
              <a:rPr lang="en-US" dirty="0"/>
              <a:t>Click to add title</a:t>
            </a:r>
          </a:p>
        </p:txBody>
      </p:sp>
      <p:sp>
        <p:nvSpPr>
          <p:cNvPr id="10" name="Text Placeholder 9"/>
          <p:cNvSpPr>
            <a:spLocks noGrp="1"/>
          </p:cNvSpPr>
          <p:nvPr>
            <p:ph type="body" sz="quarter" idx="10" hasCustomPrompt="1"/>
          </p:nvPr>
        </p:nvSpPr>
        <p:spPr>
          <a:xfrm>
            <a:off x="1" y="3829050"/>
            <a:ext cx="9144000" cy="323076"/>
          </a:xfrm>
        </p:spPr>
        <p:txBody>
          <a:bodyPr>
            <a:normAutofit/>
          </a:bodyPr>
          <a:lstStyle>
            <a:lvl1pPr marL="0" indent="0" algn="ctr">
              <a:buFontTx/>
              <a:buNone/>
              <a:defRPr sz="1400" baseline="0">
                <a:solidFill>
                  <a:schemeClr val="bg1"/>
                </a:solidFill>
              </a:defRPr>
            </a:lvl1pPr>
          </a:lstStyle>
          <a:p>
            <a:pPr lvl="0"/>
            <a:r>
              <a:rPr lang="en-US" dirty="0"/>
              <a:t>Click to Add Presenter Name &amp; Title</a:t>
            </a:r>
          </a:p>
        </p:txBody>
      </p:sp>
      <p:sp>
        <p:nvSpPr>
          <p:cNvPr id="13" name="Text Placeholder 9"/>
          <p:cNvSpPr>
            <a:spLocks noGrp="1"/>
          </p:cNvSpPr>
          <p:nvPr>
            <p:ph type="body" sz="quarter" idx="11" hasCustomPrompt="1"/>
          </p:nvPr>
        </p:nvSpPr>
        <p:spPr>
          <a:xfrm>
            <a:off x="1" y="4142601"/>
            <a:ext cx="9144000" cy="323076"/>
          </a:xfrm>
        </p:spPr>
        <p:txBody>
          <a:bodyPr>
            <a:normAutofit/>
          </a:bodyPr>
          <a:lstStyle>
            <a:lvl1pPr marL="0" indent="0" algn="ctr">
              <a:buFontTx/>
              <a:buNone/>
              <a:defRPr sz="1100">
                <a:solidFill>
                  <a:schemeClr val="bg1"/>
                </a:solidFill>
              </a:defRPr>
            </a:lvl1pPr>
          </a:lstStyle>
          <a:p>
            <a:pPr lvl="0"/>
            <a:r>
              <a:rPr lang="en-US" dirty="0"/>
              <a:t>Click to Add Date</a:t>
            </a:r>
          </a:p>
        </p:txBody>
      </p:sp>
      <p:sp>
        <p:nvSpPr>
          <p:cNvPr id="11" name="Slide Number Placeholder 3"/>
          <p:cNvSpPr>
            <a:spLocks noGrp="1"/>
          </p:cNvSpPr>
          <p:nvPr>
            <p:ph type="sldNum" sz="quarter" idx="4"/>
          </p:nvPr>
        </p:nvSpPr>
        <p:spPr>
          <a:xfrm>
            <a:off x="6800850" y="4914901"/>
            <a:ext cx="2133600" cy="171450"/>
          </a:xfrm>
          <a:prstGeom prst="rect">
            <a:avLst/>
          </a:prstGeom>
        </p:spPr>
        <p:txBody>
          <a:bodyPr vert="horz" lIns="68580" tIns="34290" rIns="68580" bIns="34290" rtlCol="0" anchor="ctr"/>
          <a:lstStyle>
            <a:lvl1pPr algn="r">
              <a:defRPr sz="700">
                <a:solidFill>
                  <a:schemeClr val="bg1"/>
                </a:solidFill>
              </a:defRPr>
            </a:lvl1pPr>
          </a:lstStyle>
          <a:p>
            <a:fld id="{B73F69C2-009F-4240-9724-5B3BAC1E9E06}" type="slidenum">
              <a:rPr lang="en-US" smtClean="0"/>
              <a:pPr/>
              <a:t>‹#›</a:t>
            </a:fld>
            <a:endParaRPr lang="en-US" dirty="0"/>
          </a:p>
        </p:txBody>
      </p:sp>
    </p:spTree>
    <p:extLst>
      <p:ext uri="{BB962C8B-B14F-4D97-AF65-F5344CB8AC3E}">
        <p14:creationId xmlns:p14="http://schemas.microsoft.com/office/powerpoint/2010/main" val="1922790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darker blue title slide_ev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9" name="Title 1"/>
          <p:cNvSpPr>
            <a:spLocks noGrp="1"/>
          </p:cNvSpPr>
          <p:nvPr>
            <p:ph type="title" hasCustomPrompt="1"/>
          </p:nvPr>
        </p:nvSpPr>
        <p:spPr>
          <a:xfrm>
            <a:off x="0" y="1885950"/>
            <a:ext cx="9144000" cy="1600200"/>
          </a:xfrm>
        </p:spPr>
        <p:txBody>
          <a:bodyPr/>
          <a:lstStyle>
            <a:lvl1pPr algn="ctr">
              <a:defRPr sz="2900"/>
            </a:lvl1pPr>
          </a:lstStyle>
          <a:p>
            <a:r>
              <a:rPr lang="en-US" dirty="0"/>
              <a:t>Click to add title</a:t>
            </a:r>
          </a:p>
        </p:txBody>
      </p:sp>
      <p:sp>
        <p:nvSpPr>
          <p:cNvPr id="10" name="Text Placeholder 9"/>
          <p:cNvSpPr>
            <a:spLocks noGrp="1"/>
          </p:cNvSpPr>
          <p:nvPr>
            <p:ph type="body" sz="quarter" idx="10" hasCustomPrompt="1"/>
          </p:nvPr>
        </p:nvSpPr>
        <p:spPr>
          <a:xfrm>
            <a:off x="1" y="3829050"/>
            <a:ext cx="9144000" cy="323076"/>
          </a:xfrm>
        </p:spPr>
        <p:txBody>
          <a:bodyPr>
            <a:normAutofit/>
          </a:bodyPr>
          <a:lstStyle>
            <a:lvl1pPr marL="0" indent="0" algn="ctr">
              <a:buFontTx/>
              <a:buNone/>
              <a:defRPr sz="1400" baseline="0">
                <a:solidFill>
                  <a:schemeClr val="bg1"/>
                </a:solidFill>
              </a:defRPr>
            </a:lvl1pPr>
          </a:lstStyle>
          <a:p>
            <a:pPr lvl="0"/>
            <a:r>
              <a:rPr lang="en-US" dirty="0"/>
              <a:t>Click to Add Presenter Name &amp; Title</a:t>
            </a:r>
          </a:p>
        </p:txBody>
      </p:sp>
      <p:sp>
        <p:nvSpPr>
          <p:cNvPr id="13" name="Text Placeholder 9"/>
          <p:cNvSpPr>
            <a:spLocks noGrp="1"/>
          </p:cNvSpPr>
          <p:nvPr>
            <p:ph type="body" sz="quarter" idx="11" hasCustomPrompt="1"/>
          </p:nvPr>
        </p:nvSpPr>
        <p:spPr>
          <a:xfrm>
            <a:off x="1" y="4142601"/>
            <a:ext cx="9144000" cy="323076"/>
          </a:xfrm>
        </p:spPr>
        <p:txBody>
          <a:bodyPr>
            <a:normAutofit/>
          </a:bodyPr>
          <a:lstStyle>
            <a:lvl1pPr marL="0" indent="0" algn="ctr">
              <a:buFontTx/>
              <a:buNone/>
              <a:defRPr sz="1100">
                <a:solidFill>
                  <a:schemeClr val="bg1"/>
                </a:solidFill>
              </a:defRPr>
            </a:lvl1pPr>
          </a:lstStyle>
          <a:p>
            <a:pPr lvl="0"/>
            <a:r>
              <a:rPr lang="en-US" dirty="0"/>
              <a:t>Click to Add Date</a:t>
            </a:r>
          </a:p>
        </p:txBody>
      </p:sp>
      <p:pic>
        <p:nvPicPr>
          <p:cNvPr id="8" name="Picture 2" descr="C:\Users\bhockett\AppData\Local\Microsoft\Windows\Temporary Internet Files\Content.Outlook\EGA0R1X2\Littler Global logo 9-13 WHIT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10119" y="301752"/>
            <a:ext cx="961481" cy="555498"/>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3"/>
          <p:cNvSpPr>
            <a:spLocks noGrp="1"/>
          </p:cNvSpPr>
          <p:nvPr>
            <p:ph type="sldNum" sz="quarter" idx="4"/>
          </p:nvPr>
        </p:nvSpPr>
        <p:spPr>
          <a:xfrm>
            <a:off x="6800850" y="4914901"/>
            <a:ext cx="2133600" cy="171450"/>
          </a:xfrm>
          <a:prstGeom prst="rect">
            <a:avLst/>
          </a:prstGeom>
        </p:spPr>
        <p:txBody>
          <a:bodyPr vert="horz" lIns="68580" tIns="34290" rIns="68580" bIns="34290" rtlCol="0" anchor="ctr"/>
          <a:lstStyle>
            <a:lvl1pPr algn="r">
              <a:defRPr sz="700">
                <a:solidFill>
                  <a:schemeClr val="bg1"/>
                </a:solidFill>
              </a:defRPr>
            </a:lvl1pPr>
          </a:lstStyle>
          <a:p>
            <a:fld id="{B73F69C2-009F-4240-9724-5B3BAC1E9E06}" type="slidenum">
              <a:rPr lang="en-US" smtClean="0"/>
              <a:pPr/>
              <a:t>‹#›</a:t>
            </a:fld>
            <a:endParaRPr lang="en-US" dirty="0"/>
          </a:p>
        </p:txBody>
      </p:sp>
    </p:spTree>
    <p:extLst>
      <p:ext uri="{BB962C8B-B14F-4D97-AF65-F5344CB8AC3E}">
        <p14:creationId xmlns:p14="http://schemas.microsoft.com/office/powerpoint/2010/main" val="3150927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arker blue title slide_ev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9" name="Title 1"/>
          <p:cNvSpPr>
            <a:spLocks noGrp="1"/>
          </p:cNvSpPr>
          <p:nvPr>
            <p:ph type="title" hasCustomPrompt="1"/>
          </p:nvPr>
        </p:nvSpPr>
        <p:spPr>
          <a:xfrm>
            <a:off x="0" y="1885950"/>
            <a:ext cx="9144000" cy="1600200"/>
          </a:xfrm>
        </p:spPr>
        <p:txBody>
          <a:bodyPr/>
          <a:lstStyle>
            <a:lvl1pPr algn="ctr">
              <a:defRPr sz="2900"/>
            </a:lvl1pPr>
          </a:lstStyle>
          <a:p>
            <a:r>
              <a:rPr lang="en-US" dirty="0"/>
              <a:t>Click to add title</a:t>
            </a:r>
          </a:p>
        </p:txBody>
      </p:sp>
      <p:sp>
        <p:nvSpPr>
          <p:cNvPr id="10" name="Text Placeholder 9"/>
          <p:cNvSpPr>
            <a:spLocks noGrp="1"/>
          </p:cNvSpPr>
          <p:nvPr>
            <p:ph type="body" sz="quarter" idx="10" hasCustomPrompt="1"/>
          </p:nvPr>
        </p:nvSpPr>
        <p:spPr>
          <a:xfrm>
            <a:off x="1" y="3829050"/>
            <a:ext cx="9144000" cy="323076"/>
          </a:xfrm>
        </p:spPr>
        <p:txBody>
          <a:bodyPr>
            <a:normAutofit/>
          </a:bodyPr>
          <a:lstStyle>
            <a:lvl1pPr marL="0" indent="0" algn="ctr">
              <a:buFontTx/>
              <a:buNone/>
              <a:defRPr sz="1400" baseline="0">
                <a:solidFill>
                  <a:schemeClr val="bg1"/>
                </a:solidFill>
              </a:defRPr>
            </a:lvl1pPr>
          </a:lstStyle>
          <a:p>
            <a:pPr lvl="0"/>
            <a:r>
              <a:rPr lang="en-US" dirty="0"/>
              <a:t>Click to Add Presenter Name &amp; Title</a:t>
            </a:r>
          </a:p>
        </p:txBody>
      </p:sp>
      <p:sp>
        <p:nvSpPr>
          <p:cNvPr id="13" name="Text Placeholder 9"/>
          <p:cNvSpPr>
            <a:spLocks noGrp="1"/>
          </p:cNvSpPr>
          <p:nvPr>
            <p:ph type="body" sz="quarter" idx="11" hasCustomPrompt="1"/>
          </p:nvPr>
        </p:nvSpPr>
        <p:spPr>
          <a:xfrm>
            <a:off x="1" y="4142601"/>
            <a:ext cx="9144000" cy="323076"/>
          </a:xfrm>
        </p:spPr>
        <p:txBody>
          <a:bodyPr>
            <a:normAutofit/>
          </a:bodyPr>
          <a:lstStyle>
            <a:lvl1pPr marL="0" indent="0" algn="ctr">
              <a:buFontTx/>
              <a:buNone/>
              <a:defRPr sz="1100">
                <a:solidFill>
                  <a:schemeClr val="bg1"/>
                </a:solidFill>
              </a:defRPr>
            </a:lvl1pPr>
          </a:lstStyle>
          <a:p>
            <a:pPr lvl="0"/>
            <a:r>
              <a:rPr lang="en-US" dirty="0"/>
              <a:t>Click to Add Date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0049" y="307152"/>
            <a:ext cx="1314451" cy="378648"/>
          </a:xfrm>
          <a:prstGeom prst="rect">
            <a:avLst/>
          </a:prstGeom>
        </p:spPr>
      </p:pic>
      <p:sp>
        <p:nvSpPr>
          <p:cNvPr id="12" name="Slide Number Placeholder 3"/>
          <p:cNvSpPr>
            <a:spLocks noGrp="1"/>
          </p:cNvSpPr>
          <p:nvPr>
            <p:ph type="sldNum" sz="quarter" idx="4"/>
          </p:nvPr>
        </p:nvSpPr>
        <p:spPr>
          <a:xfrm>
            <a:off x="6800850" y="4914901"/>
            <a:ext cx="2133600" cy="171450"/>
          </a:xfrm>
          <a:prstGeom prst="rect">
            <a:avLst/>
          </a:prstGeom>
        </p:spPr>
        <p:txBody>
          <a:bodyPr vert="horz" lIns="68580" tIns="34290" rIns="68580" bIns="34290" rtlCol="0" anchor="ctr"/>
          <a:lstStyle>
            <a:lvl1pPr algn="r">
              <a:defRPr sz="700">
                <a:solidFill>
                  <a:schemeClr val="bg1"/>
                </a:solidFill>
              </a:defRPr>
            </a:lvl1pPr>
          </a:lstStyle>
          <a:p>
            <a:fld id="{B73F69C2-009F-4240-9724-5B3BAC1E9E06}" type="slidenum">
              <a:rPr lang="en-US" smtClean="0"/>
              <a:pPr/>
              <a:t>‹#›</a:t>
            </a:fld>
            <a:endParaRPr lang="en-US" dirty="0"/>
          </a:p>
        </p:txBody>
      </p:sp>
    </p:spTree>
    <p:extLst>
      <p:ext uri="{BB962C8B-B14F-4D97-AF65-F5344CB8AC3E}">
        <p14:creationId xmlns:p14="http://schemas.microsoft.com/office/powerpoint/2010/main" val="408839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3" name="Content Placeholder 2"/>
          <p:cNvSpPr>
            <a:spLocks noGrp="1"/>
          </p:cNvSpPr>
          <p:nvPr>
            <p:ph idx="1"/>
          </p:nvPr>
        </p:nvSpPr>
        <p:spPr>
          <a:xfrm>
            <a:off x="274320" y="1257300"/>
            <a:ext cx="8595361"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a:xfrm>
            <a:off x="1" y="0"/>
            <a:ext cx="9144000" cy="1124712"/>
          </a:xfrm>
        </p:spPr>
        <p:txBody>
          <a:bodyPr>
            <a:normAutofit/>
          </a:bodyPr>
          <a:lstStyle>
            <a:lvl1pPr algn="ctr">
              <a:defRPr sz="2700"/>
            </a:lvl1pPr>
          </a:lstStyle>
          <a:p>
            <a:r>
              <a:rPr lang="en-US"/>
              <a:t>Click to edit Master title style</a:t>
            </a:r>
            <a:endParaRPr lang="en-US" dirty="0"/>
          </a:p>
        </p:txBody>
      </p:sp>
      <p:sp>
        <p:nvSpPr>
          <p:cNvPr id="10" name="TextBox 9"/>
          <p:cNvSpPr txBox="1"/>
          <p:nvPr userDrawn="1"/>
        </p:nvSpPr>
        <p:spPr>
          <a:xfrm>
            <a:off x="203200" y="4913226"/>
            <a:ext cx="2311400" cy="176972"/>
          </a:xfrm>
          <a:prstGeom prst="rect">
            <a:avLst/>
          </a:prstGeom>
          <a:noFill/>
        </p:spPr>
        <p:txBody>
          <a:bodyPr wrap="square" lIns="68580" tIns="34290" rIns="68580" bIns="34290" rtlCol="0">
            <a:spAutoFit/>
          </a:bodyPr>
          <a:lstStyle/>
          <a:p>
            <a:pPr algn="l"/>
            <a:r>
              <a:rPr lang="en-US" sz="700" b="0" baseline="0" dirty="0">
                <a:solidFill>
                  <a:schemeClr val="bg1">
                    <a:lumMod val="50000"/>
                  </a:schemeClr>
                </a:solidFill>
              </a:rPr>
              <a:t>© Littler Mendelson, P.C.  |  2018</a:t>
            </a:r>
            <a:endParaRPr lang="en-US" sz="700" dirty="0">
              <a:solidFill>
                <a:schemeClr val="bg1">
                  <a:lumMod val="50000"/>
                </a:schemeClr>
              </a:solidFill>
            </a:endParaRPr>
          </a:p>
        </p:txBody>
      </p:sp>
      <p:sp>
        <p:nvSpPr>
          <p:cNvPr id="11" name="Rectangle 10"/>
          <p:cNvSpPr/>
          <p:nvPr userDrawn="1"/>
        </p:nvSpPr>
        <p:spPr>
          <a:xfrm>
            <a:off x="4057316" y="4914900"/>
            <a:ext cx="1029369" cy="161583"/>
          </a:xfrm>
          <a:prstGeom prst="rect">
            <a:avLst/>
          </a:prstGeom>
        </p:spPr>
        <p:txBody>
          <a:bodyPr wrap="none" lIns="68580" tIns="34290" rIns="68580" bIns="34290">
            <a:spAutoFit/>
          </a:bodyPr>
          <a:lstStyle/>
          <a:p>
            <a:r>
              <a:rPr lang="en-US" sz="600" b="0" i="0" dirty="0">
                <a:solidFill>
                  <a:schemeClr val="bg1">
                    <a:lumMod val="50000"/>
                  </a:schemeClr>
                </a:solidFill>
                <a:latin typeface="Calibri" charset="0"/>
              </a:rPr>
              <a:t>Proprietary and Confidential</a:t>
            </a:r>
            <a:endParaRPr lang="en-US" sz="600" b="0" i="0" dirty="0">
              <a:solidFill>
                <a:schemeClr val="bg1">
                  <a:lumMod val="50000"/>
                </a:schemeClr>
              </a:solidFill>
            </a:endParaRPr>
          </a:p>
        </p:txBody>
      </p:sp>
    </p:spTree>
    <p:extLst>
      <p:ext uri="{BB962C8B-B14F-4D97-AF65-F5344CB8AC3E}">
        <p14:creationId xmlns:p14="http://schemas.microsoft.com/office/powerpoint/2010/main" val="1636743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lide with bar at bottom">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3" name="Content Placeholder 2"/>
          <p:cNvSpPr>
            <a:spLocks noGrp="1"/>
          </p:cNvSpPr>
          <p:nvPr>
            <p:ph idx="1"/>
          </p:nvPr>
        </p:nvSpPr>
        <p:spPr>
          <a:xfrm>
            <a:off x="274320" y="1257300"/>
            <a:ext cx="8595361"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a:xfrm>
            <a:off x="1" y="0"/>
            <a:ext cx="9144000" cy="1124712"/>
          </a:xfrm>
        </p:spPr>
        <p:txBody>
          <a:bodyPr>
            <a:normAutofit/>
          </a:bodyPr>
          <a:lstStyle>
            <a:lvl1pPr algn="ctr">
              <a:defRPr sz="2700">
                <a:solidFill>
                  <a:srgbClr val="23467F"/>
                </a:solidFill>
              </a:defRPr>
            </a:lvl1pPr>
          </a:lstStyle>
          <a:p>
            <a:r>
              <a:rPr lang="en-US"/>
              <a:t>Click to edit Master title style</a:t>
            </a:r>
            <a:endParaRPr lang="en-US" dirty="0"/>
          </a:p>
        </p:txBody>
      </p:sp>
      <p:sp>
        <p:nvSpPr>
          <p:cNvPr id="9" name="TextBox 8"/>
          <p:cNvSpPr txBox="1"/>
          <p:nvPr userDrawn="1"/>
        </p:nvSpPr>
        <p:spPr>
          <a:xfrm>
            <a:off x="203200" y="4913226"/>
            <a:ext cx="2311400" cy="176972"/>
          </a:xfrm>
          <a:prstGeom prst="rect">
            <a:avLst/>
          </a:prstGeom>
          <a:noFill/>
        </p:spPr>
        <p:txBody>
          <a:bodyPr wrap="square" lIns="68580" tIns="34290" rIns="68580" bIns="34290" rtlCol="0">
            <a:spAutoFit/>
          </a:bodyPr>
          <a:lstStyle/>
          <a:p>
            <a:pPr algn="l"/>
            <a:r>
              <a:rPr lang="en-US" sz="700" b="0" baseline="0" dirty="0">
                <a:solidFill>
                  <a:schemeClr val="bg1"/>
                </a:solidFill>
              </a:rPr>
              <a:t>© Littler Mendelson, P.C.  |  2017</a:t>
            </a:r>
            <a:endParaRPr lang="en-US" sz="700" dirty="0">
              <a:solidFill>
                <a:schemeClr val="bg1"/>
              </a:solidFill>
            </a:endParaRPr>
          </a:p>
        </p:txBody>
      </p:sp>
      <p:sp>
        <p:nvSpPr>
          <p:cNvPr id="10" name="Rectangle 9"/>
          <p:cNvSpPr/>
          <p:nvPr userDrawn="1"/>
        </p:nvSpPr>
        <p:spPr>
          <a:xfrm>
            <a:off x="4057316" y="4914900"/>
            <a:ext cx="1029369" cy="161583"/>
          </a:xfrm>
          <a:prstGeom prst="rect">
            <a:avLst/>
          </a:prstGeom>
        </p:spPr>
        <p:txBody>
          <a:bodyPr wrap="none" lIns="68580" tIns="34290" rIns="68580" bIns="34290">
            <a:spAutoFit/>
          </a:bodyPr>
          <a:lstStyle/>
          <a:p>
            <a:r>
              <a:rPr lang="en-US" sz="600" b="0" i="0" dirty="0">
                <a:solidFill>
                  <a:schemeClr val="bg1"/>
                </a:solidFill>
                <a:latin typeface="Calibri" charset="0"/>
              </a:rPr>
              <a:t>Proprietary and Confidential</a:t>
            </a:r>
            <a:endParaRPr lang="en-US" sz="600" b="0" i="0" dirty="0">
              <a:solidFill>
                <a:schemeClr val="bg1"/>
              </a:solidFill>
            </a:endParaRPr>
          </a:p>
        </p:txBody>
      </p:sp>
      <p:sp>
        <p:nvSpPr>
          <p:cNvPr id="11" name="Slide Number Placeholder 3"/>
          <p:cNvSpPr>
            <a:spLocks noGrp="1"/>
          </p:cNvSpPr>
          <p:nvPr>
            <p:ph type="sldNum" sz="quarter" idx="4"/>
          </p:nvPr>
        </p:nvSpPr>
        <p:spPr>
          <a:xfrm>
            <a:off x="6800850" y="4914901"/>
            <a:ext cx="2133600" cy="171450"/>
          </a:xfrm>
          <a:prstGeom prst="rect">
            <a:avLst/>
          </a:prstGeom>
        </p:spPr>
        <p:txBody>
          <a:bodyPr vert="horz" lIns="68580" tIns="34290" rIns="68580" bIns="34290" rtlCol="0" anchor="ctr"/>
          <a:lstStyle>
            <a:lvl1pPr algn="r">
              <a:defRPr sz="700">
                <a:solidFill>
                  <a:schemeClr val="bg1"/>
                </a:solidFill>
              </a:defRPr>
            </a:lvl1pPr>
          </a:lstStyle>
          <a:p>
            <a:fld id="{B73F69C2-009F-4240-9724-5B3BAC1E9E06}" type="slidenum">
              <a:rPr lang="en-US" smtClean="0"/>
              <a:pPr/>
              <a:t>‹#›</a:t>
            </a:fld>
            <a:endParaRPr lang="en-US" dirty="0"/>
          </a:p>
        </p:txBody>
      </p:sp>
    </p:spTree>
    <p:extLst>
      <p:ext uri="{BB962C8B-B14F-4D97-AF65-F5344CB8AC3E}">
        <p14:creationId xmlns:p14="http://schemas.microsoft.com/office/powerpoint/2010/main" val="13086830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bout Littl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2" name="TextBox 1"/>
          <p:cNvSpPr txBox="1"/>
          <p:nvPr userDrawn="1"/>
        </p:nvSpPr>
        <p:spPr>
          <a:xfrm>
            <a:off x="381001" y="1200150"/>
            <a:ext cx="8382000" cy="3762033"/>
          </a:xfrm>
          <a:prstGeom prst="rect">
            <a:avLst/>
          </a:prstGeom>
          <a:noFill/>
        </p:spPr>
        <p:txBody>
          <a:bodyPr wrap="square" lIns="68580" tIns="34290" rIns="68580" bIns="34290" rtlCol="0">
            <a:normAutofit fontScale="92500"/>
          </a:bodyPr>
          <a:lstStyle/>
          <a:p>
            <a:pPr marL="342900" marR="0" indent="-342900" algn="l" defTabSz="685811" rtl="0" eaLnBrk="1" fontAlgn="auto" latinLnBrk="0" hangingPunct="1">
              <a:lnSpc>
                <a:spcPct val="100000"/>
              </a:lnSpc>
              <a:spcBef>
                <a:spcPts val="288"/>
              </a:spcBef>
              <a:spcAft>
                <a:spcPts val="0"/>
              </a:spcAft>
              <a:buClrTx/>
              <a:buSzTx/>
              <a:buFont typeface="Arial" panose="020B0604020202020204" pitchFamily="34" charset="0"/>
              <a:buChar char="•"/>
              <a:tabLst/>
              <a:defRPr/>
            </a:pPr>
            <a:r>
              <a:rPr lang="en-US" sz="2100" kern="1200" dirty="0">
                <a:solidFill>
                  <a:schemeClr val="tx2"/>
                </a:solidFill>
                <a:effectLst/>
                <a:latin typeface="Arial" panose="020B0604020202020204" pitchFamily="34" charset="0"/>
                <a:ea typeface="+mn-ea"/>
                <a:cs typeface="Arial" panose="020B0604020202020204" pitchFamily="34" charset="0"/>
              </a:rPr>
              <a:t>Littler is the largest global employment and labor law practice, with more than 1,300 attorneys in over 75 offices worldwide. Littler represents management in all aspects of employment and labor law and serves as a single-source solution provider to the global employer community.</a:t>
            </a:r>
          </a:p>
          <a:p>
            <a:pPr marL="342900" marR="0" indent="-342900" algn="l" defTabSz="685811" rtl="0" eaLnBrk="1" fontAlgn="auto" latinLnBrk="0" hangingPunct="1">
              <a:lnSpc>
                <a:spcPct val="100000"/>
              </a:lnSpc>
              <a:spcBef>
                <a:spcPts val="288"/>
              </a:spcBef>
              <a:spcAft>
                <a:spcPts val="0"/>
              </a:spcAft>
              <a:buClrTx/>
              <a:buSzTx/>
              <a:buFont typeface="Arial" panose="020B0604020202020204" pitchFamily="34" charset="0"/>
              <a:buChar char="•"/>
              <a:tabLst/>
              <a:defRPr/>
            </a:pPr>
            <a:r>
              <a:rPr lang="en-US" sz="2100" kern="1200" dirty="0">
                <a:solidFill>
                  <a:schemeClr val="tx2"/>
                </a:solidFill>
                <a:effectLst/>
                <a:latin typeface="Arial" panose="020B0604020202020204" pitchFamily="34" charset="0"/>
                <a:ea typeface="+mn-ea"/>
                <a:cs typeface="Arial" panose="020B0604020202020204" pitchFamily="34" charset="0"/>
              </a:rPr>
              <a:t>Consistently recognized in the industry as a leading and innovative law practice, Littler has been litigating, mediating and negotiating some of the most influential employment law cases and labor contracts on record for 75</a:t>
            </a:r>
            <a:r>
              <a:rPr lang="en-US" sz="2100" kern="1200" baseline="0" dirty="0">
                <a:solidFill>
                  <a:schemeClr val="tx2"/>
                </a:solidFill>
                <a:effectLst/>
                <a:latin typeface="Arial" panose="020B0604020202020204" pitchFamily="34" charset="0"/>
                <a:ea typeface="+mn-ea"/>
                <a:cs typeface="Arial" panose="020B0604020202020204" pitchFamily="34" charset="0"/>
              </a:rPr>
              <a:t> </a:t>
            </a:r>
            <a:r>
              <a:rPr lang="en-US" sz="2100" kern="1200" dirty="0">
                <a:solidFill>
                  <a:schemeClr val="tx2"/>
                </a:solidFill>
                <a:effectLst/>
                <a:latin typeface="Arial" panose="020B0604020202020204" pitchFamily="34" charset="0"/>
                <a:ea typeface="+mn-ea"/>
                <a:cs typeface="Arial" panose="020B0604020202020204" pitchFamily="34" charset="0"/>
              </a:rPr>
              <a:t>years.</a:t>
            </a:r>
          </a:p>
          <a:p>
            <a:pPr marL="342900" marR="0" indent="-342900" algn="l" defTabSz="685811" rtl="0" eaLnBrk="1" fontAlgn="auto" latinLnBrk="0" hangingPunct="1">
              <a:lnSpc>
                <a:spcPct val="100000"/>
              </a:lnSpc>
              <a:spcBef>
                <a:spcPts val="288"/>
              </a:spcBef>
              <a:spcAft>
                <a:spcPts val="900"/>
              </a:spcAft>
              <a:buClrTx/>
              <a:buSzTx/>
              <a:buFont typeface="Arial" panose="020B0604020202020204" pitchFamily="34" charset="0"/>
              <a:buChar char="•"/>
              <a:tabLst/>
              <a:defRPr/>
            </a:pPr>
            <a:r>
              <a:rPr lang="en-US" sz="2100" kern="1200" dirty="0">
                <a:solidFill>
                  <a:schemeClr val="tx2"/>
                </a:solidFill>
                <a:effectLst/>
                <a:latin typeface="Arial" panose="020B0604020202020204" pitchFamily="34" charset="0"/>
                <a:ea typeface="+mn-ea"/>
                <a:cs typeface="Arial" panose="020B0604020202020204" pitchFamily="34" charset="0"/>
              </a:rPr>
              <a:t>Littler Global is the collective trade name for an international legal practice, the practicing entities of which are separate and distinct professional firms.</a:t>
            </a:r>
          </a:p>
          <a:p>
            <a:pPr marL="0" marR="0" indent="0" algn="ctr" defTabSz="685811"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100" kern="1200" dirty="0">
                <a:solidFill>
                  <a:schemeClr val="tx2"/>
                </a:solidFill>
                <a:effectLst/>
                <a:latin typeface="Arial" panose="020B0604020202020204" pitchFamily="34" charset="0"/>
                <a:ea typeface="+mn-ea"/>
                <a:cs typeface="Arial" panose="020B0604020202020204" pitchFamily="34" charset="0"/>
              </a:rPr>
              <a:t>For more information visit littler.com.</a:t>
            </a:r>
          </a:p>
          <a:p>
            <a:endParaRPr lang="en-US" sz="1400" dirty="0"/>
          </a:p>
        </p:txBody>
      </p:sp>
      <p:sp>
        <p:nvSpPr>
          <p:cNvPr id="8" name="TextBox 7"/>
          <p:cNvSpPr txBox="1"/>
          <p:nvPr userDrawn="1"/>
        </p:nvSpPr>
        <p:spPr>
          <a:xfrm>
            <a:off x="0" y="315352"/>
            <a:ext cx="9144000" cy="484748"/>
          </a:xfrm>
          <a:prstGeom prst="rect">
            <a:avLst/>
          </a:prstGeom>
          <a:noFill/>
        </p:spPr>
        <p:txBody>
          <a:bodyPr wrap="square" lIns="68580" tIns="34290" rIns="68580" bIns="34290" rtlCol="0">
            <a:spAutoFit/>
          </a:bodyPr>
          <a:lstStyle/>
          <a:p>
            <a:pPr algn="ctr"/>
            <a:r>
              <a:rPr lang="en-US" sz="2700" dirty="0">
                <a:solidFill>
                  <a:schemeClr val="bg1"/>
                </a:solidFill>
                <a:latin typeface="Arial" panose="020B0604020202020204" pitchFamily="34" charset="0"/>
                <a:cs typeface="Arial" panose="020B0604020202020204" pitchFamily="34" charset="0"/>
              </a:rPr>
              <a:t>About</a:t>
            </a:r>
            <a:r>
              <a:rPr lang="en-US" sz="2700" baseline="0" dirty="0">
                <a:solidFill>
                  <a:schemeClr val="bg1"/>
                </a:solidFill>
                <a:latin typeface="Arial" panose="020B0604020202020204" pitchFamily="34" charset="0"/>
                <a:cs typeface="Arial" panose="020B0604020202020204" pitchFamily="34" charset="0"/>
              </a:rPr>
              <a:t> Littler</a:t>
            </a:r>
            <a:endParaRPr lang="en-US" sz="2700" dirty="0">
              <a:solidFill>
                <a:schemeClr val="bg1"/>
              </a:solidFill>
              <a:latin typeface="Arial" panose="020B0604020202020204" pitchFamily="34" charset="0"/>
              <a:cs typeface="Arial" panose="020B0604020202020204" pitchFamily="34" charset="0"/>
            </a:endParaRPr>
          </a:p>
        </p:txBody>
      </p:sp>
      <p:sp>
        <p:nvSpPr>
          <p:cNvPr id="10" name="TextBox 9"/>
          <p:cNvSpPr txBox="1"/>
          <p:nvPr userDrawn="1"/>
        </p:nvSpPr>
        <p:spPr>
          <a:xfrm>
            <a:off x="203200" y="4913226"/>
            <a:ext cx="2311400" cy="176972"/>
          </a:xfrm>
          <a:prstGeom prst="rect">
            <a:avLst/>
          </a:prstGeom>
          <a:noFill/>
        </p:spPr>
        <p:txBody>
          <a:bodyPr wrap="square" lIns="68580" tIns="34290" rIns="68580" bIns="34290" rtlCol="0">
            <a:spAutoFit/>
          </a:bodyPr>
          <a:lstStyle/>
          <a:p>
            <a:pPr algn="l"/>
            <a:r>
              <a:rPr lang="en-US" sz="700" b="0" baseline="0" dirty="0">
                <a:solidFill>
                  <a:schemeClr val="bg1">
                    <a:lumMod val="50000"/>
                  </a:schemeClr>
                </a:solidFill>
              </a:rPr>
              <a:t>© Littler Mendelson, P.C.  |  2017</a:t>
            </a:r>
            <a:endParaRPr lang="en-US" sz="700" dirty="0">
              <a:solidFill>
                <a:schemeClr val="bg1">
                  <a:lumMod val="50000"/>
                </a:schemeClr>
              </a:solidFill>
            </a:endParaRPr>
          </a:p>
        </p:txBody>
      </p:sp>
      <p:sp>
        <p:nvSpPr>
          <p:cNvPr id="11" name="Rectangle 10"/>
          <p:cNvSpPr/>
          <p:nvPr userDrawn="1"/>
        </p:nvSpPr>
        <p:spPr>
          <a:xfrm>
            <a:off x="4057316" y="4914900"/>
            <a:ext cx="1029369" cy="161583"/>
          </a:xfrm>
          <a:prstGeom prst="rect">
            <a:avLst/>
          </a:prstGeom>
        </p:spPr>
        <p:txBody>
          <a:bodyPr wrap="none" lIns="68580" tIns="34290" rIns="68580" bIns="34290">
            <a:spAutoFit/>
          </a:bodyPr>
          <a:lstStyle/>
          <a:p>
            <a:r>
              <a:rPr lang="en-US" sz="600" b="0" i="0" dirty="0">
                <a:solidFill>
                  <a:schemeClr val="bg1">
                    <a:lumMod val="50000"/>
                  </a:schemeClr>
                </a:solidFill>
                <a:latin typeface="Calibri" charset="0"/>
              </a:rPr>
              <a:t>Proprietary and Confidential</a:t>
            </a:r>
            <a:endParaRPr lang="en-US" sz="600" b="0" i="0" dirty="0">
              <a:solidFill>
                <a:schemeClr val="bg1">
                  <a:lumMod val="50000"/>
                </a:schemeClr>
              </a:solidFill>
            </a:endParaRPr>
          </a:p>
        </p:txBody>
      </p:sp>
      <p:sp>
        <p:nvSpPr>
          <p:cNvPr id="12" name="Slide Number Placeholder 3"/>
          <p:cNvSpPr>
            <a:spLocks noGrp="1"/>
          </p:cNvSpPr>
          <p:nvPr>
            <p:ph type="sldNum" sz="quarter" idx="4"/>
          </p:nvPr>
        </p:nvSpPr>
        <p:spPr>
          <a:xfrm>
            <a:off x="6800850" y="4914901"/>
            <a:ext cx="2133600" cy="171450"/>
          </a:xfrm>
          <a:prstGeom prst="rect">
            <a:avLst/>
          </a:prstGeom>
        </p:spPr>
        <p:txBody>
          <a:bodyPr vert="horz" lIns="68580" tIns="34290" rIns="68580" bIns="34290" rtlCol="0" anchor="ctr"/>
          <a:lstStyle>
            <a:lvl1pPr algn="r">
              <a:defRPr sz="700">
                <a:solidFill>
                  <a:schemeClr val="tx1">
                    <a:tint val="75000"/>
                  </a:schemeClr>
                </a:solidFill>
              </a:defRPr>
            </a:lvl1pPr>
          </a:lstStyle>
          <a:p>
            <a:fld id="{B73F69C2-009F-4240-9724-5B3BAC1E9E06}" type="slidenum">
              <a:rPr lang="en-US" smtClean="0"/>
              <a:pPr/>
              <a:t>‹#›</a:t>
            </a:fld>
            <a:endParaRPr lang="en-US" dirty="0"/>
          </a:p>
        </p:txBody>
      </p:sp>
    </p:spTree>
    <p:extLst>
      <p:ext uri="{BB962C8B-B14F-4D97-AF65-F5344CB8AC3E}">
        <p14:creationId xmlns:p14="http://schemas.microsoft.com/office/powerpoint/2010/main" val="8158622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bout littler_v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8" name="Rectangle 7"/>
          <p:cNvSpPr/>
          <p:nvPr userDrawn="1"/>
        </p:nvSpPr>
        <p:spPr>
          <a:xfrm>
            <a:off x="1" y="914400"/>
            <a:ext cx="9144000" cy="571500"/>
          </a:xfrm>
          <a:prstGeom prst="rect">
            <a:avLst/>
          </a:prstGeom>
          <a:solidFill>
            <a:srgbClr val="67B2E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400"/>
          </a:p>
        </p:txBody>
      </p:sp>
      <p:sp>
        <p:nvSpPr>
          <p:cNvPr id="7" name="TextBox 6"/>
          <p:cNvSpPr txBox="1"/>
          <p:nvPr userDrawn="1"/>
        </p:nvSpPr>
        <p:spPr>
          <a:xfrm>
            <a:off x="990601" y="971556"/>
            <a:ext cx="7162800" cy="500137"/>
          </a:xfrm>
          <a:prstGeom prst="rect">
            <a:avLst/>
          </a:prstGeom>
          <a:noFill/>
        </p:spPr>
        <p:txBody>
          <a:bodyPr wrap="square" lIns="68580" tIns="34290" rIns="68580" bIns="34290" rtlCol="0">
            <a:spAutoFit/>
          </a:bodyPr>
          <a:lstStyle/>
          <a:p>
            <a:pPr marL="0" marR="0" indent="0" algn="ctr" defTabSz="685811" rtl="0" eaLnBrk="1" fontAlgn="auto" latinLnBrk="0" hangingPunct="1">
              <a:lnSpc>
                <a:spcPct val="100000"/>
              </a:lnSpc>
              <a:spcBef>
                <a:spcPts val="0"/>
              </a:spcBef>
              <a:spcAft>
                <a:spcPts val="0"/>
              </a:spcAft>
              <a:buClrTx/>
              <a:buSzTx/>
              <a:buFontTx/>
              <a:buNone/>
              <a:tabLst/>
              <a:defRPr/>
            </a:pPr>
            <a:r>
              <a:rPr lang="en-US" sz="1400" kern="1200" dirty="0">
                <a:solidFill>
                  <a:schemeClr val="bg1"/>
                </a:solidFill>
                <a:effectLst/>
                <a:latin typeface="+mn-lt"/>
                <a:ea typeface="+mn-ea"/>
                <a:cs typeface="+mn-cs"/>
              </a:rPr>
              <a:t>Littler is the largest global employment and labor law practice,</a:t>
            </a:r>
            <a:br>
              <a:rPr lang="en-US" sz="1400" kern="1200" dirty="0">
                <a:solidFill>
                  <a:schemeClr val="bg1"/>
                </a:solidFill>
                <a:effectLst/>
                <a:latin typeface="+mn-lt"/>
                <a:ea typeface="+mn-ea"/>
                <a:cs typeface="+mn-cs"/>
              </a:rPr>
            </a:br>
            <a:r>
              <a:rPr lang="en-US" sz="1400" kern="1200" dirty="0">
                <a:solidFill>
                  <a:schemeClr val="bg1"/>
                </a:solidFill>
                <a:effectLst/>
                <a:latin typeface="+mn-lt"/>
                <a:ea typeface="+mn-ea"/>
                <a:cs typeface="+mn-cs"/>
              </a:rPr>
              <a:t>with more than 1,300 attorneys in over 75 offices worldwide. </a:t>
            </a:r>
          </a:p>
        </p:txBody>
      </p:sp>
      <p:sp>
        <p:nvSpPr>
          <p:cNvPr id="11" name="TextBox 10"/>
          <p:cNvSpPr txBox="1"/>
          <p:nvPr userDrawn="1"/>
        </p:nvSpPr>
        <p:spPr>
          <a:xfrm>
            <a:off x="0" y="285751"/>
            <a:ext cx="9144000" cy="484748"/>
          </a:xfrm>
          <a:prstGeom prst="rect">
            <a:avLst/>
          </a:prstGeom>
          <a:noFill/>
        </p:spPr>
        <p:txBody>
          <a:bodyPr wrap="square" lIns="68580" tIns="34290" rIns="68580" bIns="34290" rtlCol="0">
            <a:spAutoFit/>
          </a:bodyPr>
          <a:lstStyle/>
          <a:p>
            <a:pPr algn="ctr"/>
            <a:r>
              <a:rPr lang="en-US" sz="2700" dirty="0">
                <a:solidFill>
                  <a:srgbClr val="23467F"/>
                </a:solidFill>
              </a:rPr>
              <a:t>About Littler</a:t>
            </a:r>
          </a:p>
        </p:txBody>
      </p:sp>
      <p:sp>
        <p:nvSpPr>
          <p:cNvPr id="4" name="TextBox 3"/>
          <p:cNvSpPr txBox="1"/>
          <p:nvPr userDrawn="1"/>
        </p:nvSpPr>
        <p:spPr>
          <a:xfrm>
            <a:off x="571500" y="1550268"/>
            <a:ext cx="8115299" cy="3193182"/>
          </a:xfrm>
          <a:prstGeom prst="rect">
            <a:avLst/>
          </a:prstGeom>
          <a:noFill/>
        </p:spPr>
        <p:txBody>
          <a:bodyPr wrap="square" lIns="68580" tIns="34290" rIns="68580" bIns="34290" rtlCol="0">
            <a:normAutofit/>
          </a:bodyPr>
          <a:lstStyle/>
          <a:p>
            <a:pPr marL="260604" lvl="0" indent="-260604">
              <a:spcBef>
                <a:spcPts val="288"/>
              </a:spcBef>
              <a:buFont typeface="Arial" panose="020B0604020202020204" pitchFamily="34" charset="0"/>
              <a:buChar char="•"/>
            </a:pPr>
            <a:r>
              <a:rPr lang="en-US" sz="1800" dirty="0">
                <a:latin typeface="Arial" panose="020B0604020202020204" pitchFamily="34" charset="0"/>
                <a:cs typeface="Arial" panose="020B0604020202020204" pitchFamily="34" charset="0"/>
              </a:rPr>
              <a:t>Littler represents management in all aspects of employment and labor law and serves as a single-source solution provider to the global employer community.</a:t>
            </a:r>
          </a:p>
          <a:p>
            <a:pPr marL="260604" lvl="0" indent="-260604">
              <a:spcBef>
                <a:spcPts val="288"/>
              </a:spcBef>
              <a:buFont typeface="Arial" panose="020B0604020202020204" pitchFamily="34" charset="0"/>
              <a:buChar char="•"/>
            </a:pPr>
            <a:r>
              <a:rPr lang="en-US" sz="1800" dirty="0">
                <a:latin typeface="Arial" panose="020B0604020202020204" pitchFamily="34" charset="0"/>
                <a:cs typeface="Arial" panose="020B0604020202020204" pitchFamily="34" charset="0"/>
              </a:rPr>
              <a:t>Consistently recognized in the industry as a leading and innovative law practice. Littler has been litigating, mediating and negotiating some of the most influential employment law cases and labor contracts on record </a:t>
            </a:r>
            <a:r>
              <a:rPr lang="en-US" sz="1800">
                <a:latin typeface="Arial" panose="020B0604020202020204" pitchFamily="34" charset="0"/>
                <a:cs typeface="Arial" panose="020B0604020202020204" pitchFamily="34" charset="0"/>
              </a:rPr>
              <a:t>for 75 </a:t>
            </a:r>
            <a:r>
              <a:rPr lang="en-US" sz="1800" dirty="0">
                <a:latin typeface="Arial" panose="020B0604020202020204" pitchFamily="34" charset="0"/>
                <a:cs typeface="Arial" panose="020B0604020202020204" pitchFamily="34" charset="0"/>
              </a:rPr>
              <a:t>years.</a:t>
            </a:r>
          </a:p>
          <a:p>
            <a:pPr marL="260604" lvl="0" indent="-260604">
              <a:spcBef>
                <a:spcPts val="288"/>
              </a:spcBef>
              <a:spcAft>
                <a:spcPts val="900"/>
              </a:spcAft>
              <a:buFont typeface="Arial" panose="020B0604020202020204" pitchFamily="34" charset="0"/>
              <a:buChar char="•"/>
            </a:pPr>
            <a:r>
              <a:rPr lang="en-US" sz="1800" dirty="0">
                <a:latin typeface="Arial" panose="020B0604020202020204" pitchFamily="34" charset="0"/>
                <a:cs typeface="Arial" panose="020B0604020202020204" pitchFamily="34" charset="0"/>
              </a:rPr>
              <a:t>Littler Global is the collective trade name for an international legal practice, the practicing entities of which are separate and distinct professional firms.</a:t>
            </a:r>
          </a:p>
          <a:p>
            <a:pPr marL="0" lvl="0" indent="0" algn="ctr">
              <a:spcBef>
                <a:spcPts val="288"/>
              </a:spcBef>
              <a:buFont typeface="Arial" panose="020B0604020202020204" pitchFamily="34" charset="0"/>
              <a:buNone/>
            </a:pPr>
            <a:r>
              <a:rPr lang="en-US" sz="1800" dirty="0">
                <a:latin typeface="Arial" panose="020B0604020202020204" pitchFamily="34" charset="0"/>
                <a:cs typeface="Arial" panose="020B0604020202020204" pitchFamily="34" charset="0"/>
              </a:rPr>
              <a:t>For more information visit littler.com</a:t>
            </a:r>
          </a:p>
        </p:txBody>
      </p:sp>
      <p:sp>
        <p:nvSpPr>
          <p:cNvPr id="12" name="TextBox 11"/>
          <p:cNvSpPr txBox="1"/>
          <p:nvPr userDrawn="1"/>
        </p:nvSpPr>
        <p:spPr>
          <a:xfrm>
            <a:off x="203200" y="4913226"/>
            <a:ext cx="2311400" cy="176972"/>
          </a:xfrm>
          <a:prstGeom prst="rect">
            <a:avLst/>
          </a:prstGeom>
          <a:noFill/>
        </p:spPr>
        <p:txBody>
          <a:bodyPr wrap="square" lIns="68580" tIns="34290" rIns="68580" bIns="34290" rtlCol="0">
            <a:spAutoFit/>
          </a:bodyPr>
          <a:lstStyle/>
          <a:p>
            <a:pPr algn="l"/>
            <a:r>
              <a:rPr lang="en-US" sz="700" b="0" baseline="0" dirty="0">
                <a:solidFill>
                  <a:schemeClr val="bg1"/>
                </a:solidFill>
              </a:rPr>
              <a:t>© Littler Mendelson, P.C.  |  2017</a:t>
            </a:r>
            <a:endParaRPr lang="en-US" sz="700" dirty="0">
              <a:solidFill>
                <a:schemeClr val="bg1"/>
              </a:solidFill>
            </a:endParaRPr>
          </a:p>
        </p:txBody>
      </p:sp>
      <p:sp>
        <p:nvSpPr>
          <p:cNvPr id="13" name="Rectangle 12"/>
          <p:cNvSpPr/>
          <p:nvPr userDrawn="1"/>
        </p:nvSpPr>
        <p:spPr>
          <a:xfrm>
            <a:off x="4057316" y="4914900"/>
            <a:ext cx="1029369" cy="161583"/>
          </a:xfrm>
          <a:prstGeom prst="rect">
            <a:avLst/>
          </a:prstGeom>
        </p:spPr>
        <p:txBody>
          <a:bodyPr wrap="none" lIns="68580" tIns="34290" rIns="68580" bIns="34290">
            <a:spAutoFit/>
          </a:bodyPr>
          <a:lstStyle/>
          <a:p>
            <a:r>
              <a:rPr lang="en-US" sz="600" b="0" i="0" dirty="0">
                <a:solidFill>
                  <a:schemeClr val="bg1"/>
                </a:solidFill>
                <a:latin typeface="Calibri" charset="0"/>
              </a:rPr>
              <a:t>Proprietary and Confidential</a:t>
            </a:r>
            <a:endParaRPr lang="en-US" sz="600" b="0" i="0" dirty="0">
              <a:solidFill>
                <a:schemeClr val="bg1"/>
              </a:solidFill>
            </a:endParaRPr>
          </a:p>
        </p:txBody>
      </p:sp>
      <p:sp>
        <p:nvSpPr>
          <p:cNvPr id="14" name="Slide Number Placeholder 3"/>
          <p:cNvSpPr>
            <a:spLocks noGrp="1"/>
          </p:cNvSpPr>
          <p:nvPr>
            <p:ph type="sldNum" sz="quarter" idx="4"/>
          </p:nvPr>
        </p:nvSpPr>
        <p:spPr>
          <a:xfrm>
            <a:off x="6800850" y="4914901"/>
            <a:ext cx="2133600" cy="171450"/>
          </a:xfrm>
          <a:prstGeom prst="rect">
            <a:avLst/>
          </a:prstGeom>
        </p:spPr>
        <p:txBody>
          <a:bodyPr vert="horz" lIns="68580" tIns="34290" rIns="68580" bIns="34290" rtlCol="0" anchor="ctr"/>
          <a:lstStyle>
            <a:lvl1pPr algn="r">
              <a:defRPr sz="700">
                <a:solidFill>
                  <a:schemeClr val="bg1"/>
                </a:solidFill>
              </a:defRPr>
            </a:lvl1pPr>
          </a:lstStyle>
          <a:p>
            <a:fld id="{B73F69C2-009F-4240-9724-5B3BAC1E9E06}" type="slidenum">
              <a:rPr lang="en-US" smtClean="0"/>
              <a:pPr/>
              <a:t>‹#›</a:t>
            </a:fld>
            <a:endParaRPr lang="en-US" dirty="0"/>
          </a:p>
        </p:txBody>
      </p:sp>
    </p:spTree>
    <p:extLst>
      <p:ext uri="{BB962C8B-B14F-4D97-AF65-F5344CB8AC3E}">
        <p14:creationId xmlns:p14="http://schemas.microsoft.com/office/powerpoint/2010/main" val="521082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 presenters">
    <p:spTree>
      <p:nvGrpSpPr>
        <p:cNvPr id="1" name=""/>
        <p:cNvGrpSpPr/>
        <p:nvPr/>
      </p:nvGrpSpPr>
      <p:grpSpPr>
        <a:xfrm>
          <a:off x="0" y="0"/>
          <a:ext cx="0" cy="0"/>
          <a:chOff x="0" y="0"/>
          <a:chExt cx="0" cy="0"/>
        </a:xfrm>
      </p:grpSpPr>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3" name="TextBox 2"/>
          <p:cNvSpPr txBox="1"/>
          <p:nvPr userDrawn="1"/>
        </p:nvSpPr>
        <p:spPr>
          <a:xfrm>
            <a:off x="0" y="315352"/>
            <a:ext cx="9144000" cy="484748"/>
          </a:xfrm>
          <a:prstGeom prst="rect">
            <a:avLst/>
          </a:prstGeom>
          <a:noFill/>
        </p:spPr>
        <p:txBody>
          <a:bodyPr wrap="square" lIns="68580" tIns="34290" rIns="68580" bIns="34290" rtlCol="0">
            <a:spAutoFit/>
          </a:bodyPr>
          <a:lstStyle/>
          <a:p>
            <a:pPr algn="ctr"/>
            <a:r>
              <a:rPr lang="en-US" sz="2700" dirty="0">
                <a:solidFill>
                  <a:schemeClr val="bg1"/>
                </a:solidFill>
                <a:latin typeface="Arial" panose="020B0604020202020204" pitchFamily="34" charset="0"/>
                <a:cs typeface="Arial" panose="020B0604020202020204" pitchFamily="34" charset="0"/>
              </a:rPr>
              <a:t>Presented By</a:t>
            </a:r>
          </a:p>
        </p:txBody>
      </p:sp>
      <p:sp>
        <p:nvSpPr>
          <p:cNvPr id="32" name="Text Placeholder 14"/>
          <p:cNvSpPr>
            <a:spLocks noGrp="1"/>
          </p:cNvSpPr>
          <p:nvPr>
            <p:ph type="body" sz="quarter" idx="12" hasCustomPrompt="1"/>
          </p:nvPr>
        </p:nvSpPr>
        <p:spPr>
          <a:xfrm>
            <a:off x="5886450" y="1543050"/>
            <a:ext cx="2743200" cy="269748"/>
          </a:xfrm>
        </p:spPr>
        <p:txBody>
          <a:bodyPr lIns="0" tIns="0" rIns="0"/>
          <a:lstStyle>
            <a:lvl1pPr marL="0" indent="0">
              <a:buFontTx/>
              <a:buNone/>
              <a:defRPr sz="1400" b="1"/>
            </a:lvl1pPr>
            <a:lvl2pPr marL="0" marR="0" indent="0" algn="l" defTabSz="0" rtl="0" eaLnBrk="1" fontAlgn="auto" latinLnBrk="0" hangingPunct="1">
              <a:lnSpc>
                <a:spcPct val="100000"/>
              </a:lnSpc>
              <a:spcBef>
                <a:spcPct val="20000"/>
              </a:spcBef>
              <a:spcAft>
                <a:spcPts val="0"/>
              </a:spcAft>
              <a:buClrTx/>
              <a:buSzTx/>
              <a:buFontTx/>
              <a:buNone/>
              <a:tabLst/>
              <a:defRPr sz="1200"/>
            </a:lvl2pPr>
            <a:lvl3pPr marL="685800" indent="0">
              <a:buFontTx/>
              <a:buNone/>
              <a:defRPr sz="1200"/>
            </a:lvl3pPr>
            <a:lvl4pPr marL="1028700" indent="0">
              <a:buFontTx/>
              <a:buNone/>
              <a:defRPr sz="1200"/>
            </a:lvl4pPr>
            <a:lvl5pPr marL="1371600" indent="0">
              <a:buFontTx/>
              <a:buNone/>
              <a:defRPr sz="1200"/>
            </a:lvl5pPr>
          </a:lstStyle>
          <a:p>
            <a:pPr lvl="0"/>
            <a:r>
              <a:rPr lang="en-US"/>
              <a:t>Name</a:t>
            </a:r>
            <a:endParaRPr lang="en-US" dirty="0"/>
          </a:p>
        </p:txBody>
      </p:sp>
      <p:sp>
        <p:nvSpPr>
          <p:cNvPr id="33" name="Picture Placeholder 18"/>
          <p:cNvSpPr>
            <a:spLocks noGrp="1"/>
          </p:cNvSpPr>
          <p:nvPr>
            <p:ph type="pic" sz="quarter" idx="14"/>
          </p:nvPr>
        </p:nvSpPr>
        <p:spPr>
          <a:xfrm>
            <a:off x="4972050" y="1359027"/>
            <a:ext cx="742950" cy="886159"/>
          </a:xfrm>
        </p:spPr>
        <p:txBody>
          <a:bodyPr>
            <a:normAutofit/>
          </a:bodyPr>
          <a:lstStyle>
            <a:lvl1pPr>
              <a:defRPr sz="600"/>
            </a:lvl1pPr>
          </a:lstStyle>
          <a:p>
            <a:pPr marL="257175" marR="0" lvl="0" indent="-257175" algn="l" defTabSz="685800" rtl="0" eaLnBrk="1" fontAlgn="auto" latinLnBrk="0" hangingPunct="1">
              <a:lnSpc>
                <a:spcPct val="100000"/>
              </a:lnSpc>
              <a:spcBef>
                <a:spcPct val="20000"/>
              </a:spcBef>
              <a:spcAft>
                <a:spcPts val="0"/>
              </a:spcAft>
              <a:buClrTx/>
              <a:buSzTx/>
              <a:buFont typeface="Arial" pitchFamily="34" charset="0"/>
              <a:buNone/>
              <a:tabLst/>
              <a:defRPr/>
            </a:pPr>
            <a:r>
              <a:rPr lang="en-US"/>
              <a:t>Drag picture to placeholder or click icon to add</a:t>
            </a:r>
            <a:endParaRPr lang="en-US" dirty="0"/>
          </a:p>
        </p:txBody>
      </p:sp>
      <p:sp>
        <p:nvSpPr>
          <p:cNvPr id="34" name="Picture Placeholder 18"/>
          <p:cNvSpPr>
            <a:spLocks noGrp="1"/>
          </p:cNvSpPr>
          <p:nvPr>
            <p:ph type="pic" sz="quarter" idx="17"/>
          </p:nvPr>
        </p:nvSpPr>
        <p:spPr>
          <a:xfrm>
            <a:off x="4972050" y="2579752"/>
            <a:ext cx="742950" cy="885825"/>
          </a:xfrm>
        </p:spPr>
        <p:txBody>
          <a:bodyPr>
            <a:normAutofit/>
          </a:bodyPr>
          <a:lstStyle>
            <a:lvl1pPr>
              <a:defRPr sz="600"/>
            </a:lvl1pPr>
          </a:lstStyle>
          <a:p>
            <a:pPr marL="257175" marR="0" lvl="0" indent="-257175" algn="l" defTabSz="685800" rtl="0" eaLnBrk="1" fontAlgn="auto" latinLnBrk="0" hangingPunct="1">
              <a:lnSpc>
                <a:spcPct val="100000"/>
              </a:lnSpc>
              <a:spcBef>
                <a:spcPct val="20000"/>
              </a:spcBef>
              <a:spcAft>
                <a:spcPts val="0"/>
              </a:spcAft>
              <a:buClrTx/>
              <a:buSzTx/>
              <a:buFont typeface="Arial" pitchFamily="34" charset="0"/>
              <a:buNone/>
              <a:tabLst/>
              <a:defRPr/>
            </a:pPr>
            <a:r>
              <a:rPr lang="en-US"/>
              <a:t>Drag picture to placeholder or click icon to add</a:t>
            </a:r>
            <a:endParaRPr lang="en-US" dirty="0"/>
          </a:p>
        </p:txBody>
      </p:sp>
      <p:sp>
        <p:nvSpPr>
          <p:cNvPr id="35" name="Picture Placeholder 18"/>
          <p:cNvSpPr>
            <a:spLocks noGrp="1"/>
          </p:cNvSpPr>
          <p:nvPr>
            <p:ph type="pic" sz="quarter" idx="18"/>
          </p:nvPr>
        </p:nvSpPr>
        <p:spPr>
          <a:xfrm>
            <a:off x="4972050" y="3800142"/>
            <a:ext cx="742950" cy="885825"/>
          </a:xfrm>
        </p:spPr>
        <p:txBody>
          <a:bodyPr>
            <a:normAutofit/>
          </a:bodyPr>
          <a:lstStyle>
            <a:lvl1pPr>
              <a:defRPr sz="600"/>
            </a:lvl1pPr>
          </a:lstStyle>
          <a:p>
            <a:pPr marL="257175" marR="0" lvl="0" indent="-257175" algn="l" defTabSz="685800" rtl="0" eaLnBrk="1" fontAlgn="auto" latinLnBrk="0" hangingPunct="1">
              <a:lnSpc>
                <a:spcPct val="100000"/>
              </a:lnSpc>
              <a:spcBef>
                <a:spcPct val="20000"/>
              </a:spcBef>
              <a:spcAft>
                <a:spcPts val="0"/>
              </a:spcAft>
              <a:buClrTx/>
              <a:buSzTx/>
              <a:buFont typeface="Arial" pitchFamily="34" charset="0"/>
              <a:buNone/>
              <a:tabLst/>
              <a:defRPr/>
            </a:pPr>
            <a:r>
              <a:rPr lang="en-US"/>
              <a:t>Drag picture to placeholder or click icon to add</a:t>
            </a:r>
            <a:endParaRPr lang="en-US" dirty="0"/>
          </a:p>
        </p:txBody>
      </p:sp>
      <p:sp>
        <p:nvSpPr>
          <p:cNvPr id="37" name="Text Placeholder 14"/>
          <p:cNvSpPr>
            <a:spLocks noGrp="1"/>
          </p:cNvSpPr>
          <p:nvPr>
            <p:ph type="body" sz="quarter" idx="20" hasCustomPrompt="1"/>
          </p:nvPr>
        </p:nvSpPr>
        <p:spPr>
          <a:xfrm>
            <a:off x="5886450" y="2762250"/>
            <a:ext cx="2743200" cy="269748"/>
          </a:xfrm>
        </p:spPr>
        <p:txBody>
          <a:bodyPr lIns="0" tIns="0" rIns="0"/>
          <a:lstStyle>
            <a:lvl1pPr marL="0" indent="0">
              <a:buFontTx/>
              <a:buNone/>
              <a:defRPr sz="1400" b="1"/>
            </a:lvl1pPr>
            <a:lvl2pPr marL="0" marR="0" indent="0" algn="l" defTabSz="0" rtl="0" eaLnBrk="1" fontAlgn="auto" latinLnBrk="0" hangingPunct="1">
              <a:lnSpc>
                <a:spcPct val="100000"/>
              </a:lnSpc>
              <a:spcBef>
                <a:spcPct val="20000"/>
              </a:spcBef>
              <a:spcAft>
                <a:spcPts val="0"/>
              </a:spcAft>
              <a:buClrTx/>
              <a:buSzTx/>
              <a:buFontTx/>
              <a:buNone/>
              <a:tabLst/>
              <a:defRPr sz="1200"/>
            </a:lvl2pPr>
            <a:lvl3pPr marL="685800" indent="0">
              <a:buFontTx/>
              <a:buNone/>
              <a:defRPr sz="1200"/>
            </a:lvl3pPr>
            <a:lvl4pPr marL="1028700" indent="0">
              <a:buFontTx/>
              <a:buNone/>
              <a:defRPr sz="1200"/>
            </a:lvl4pPr>
            <a:lvl5pPr marL="1371600" indent="0">
              <a:buFontTx/>
              <a:buNone/>
              <a:defRPr sz="1200"/>
            </a:lvl5pPr>
          </a:lstStyle>
          <a:p>
            <a:pPr lvl="0"/>
            <a:r>
              <a:rPr lang="en-US"/>
              <a:t>Name</a:t>
            </a:r>
            <a:endParaRPr lang="en-US" dirty="0"/>
          </a:p>
        </p:txBody>
      </p:sp>
      <p:sp>
        <p:nvSpPr>
          <p:cNvPr id="39" name="Text Placeholder 14"/>
          <p:cNvSpPr>
            <a:spLocks noGrp="1"/>
          </p:cNvSpPr>
          <p:nvPr>
            <p:ph type="body" sz="quarter" idx="22" hasCustomPrompt="1"/>
          </p:nvPr>
        </p:nvSpPr>
        <p:spPr>
          <a:xfrm>
            <a:off x="5886450" y="3990975"/>
            <a:ext cx="2743200" cy="269748"/>
          </a:xfrm>
        </p:spPr>
        <p:txBody>
          <a:bodyPr lIns="0" tIns="0" rIns="0"/>
          <a:lstStyle>
            <a:lvl1pPr marL="0" indent="0">
              <a:buFontTx/>
              <a:buNone/>
              <a:defRPr sz="1400" b="1"/>
            </a:lvl1pPr>
            <a:lvl2pPr marL="0" marR="0" indent="0" algn="l" defTabSz="0" rtl="0" eaLnBrk="1" fontAlgn="auto" latinLnBrk="0" hangingPunct="1">
              <a:lnSpc>
                <a:spcPct val="100000"/>
              </a:lnSpc>
              <a:spcBef>
                <a:spcPct val="20000"/>
              </a:spcBef>
              <a:spcAft>
                <a:spcPts val="0"/>
              </a:spcAft>
              <a:buClrTx/>
              <a:buSzTx/>
              <a:buFontTx/>
              <a:buNone/>
              <a:tabLst/>
              <a:defRPr sz="1200"/>
            </a:lvl2pPr>
            <a:lvl3pPr marL="685800" indent="0">
              <a:buFontTx/>
              <a:buNone/>
              <a:defRPr sz="1200"/>
            </a:lvl3pPr>
            <a:lvl4pPr marL="1028700" indent="0">
              <a:buFontTx/>
              <a:buNone/>
              <a:defRPr sz="1200"/>
            </a:lvl4pPr>
            <a:lvl5pPr marL="1371600" indent="0">
              <a:buFontTx/>
              <a:buNone/>
              <a:defRPr sz="1200"/>
            </a:lvl5pPr>
          </a:lstStyle>
          <a:p>
            <a:pPr lvl="0"/>
            <a:r>
              <a:rPr lang="en-US" dirty="0"/>
              <a:t>Name</a:t>
            </a:r>
          </a:p>
        </p:txBody>
      </p:sp>
      <p:sp>
        <p:nvSpPr>
          <p:cNvPr id="43" name="Text Placeholder 14"/>
          <p:cNvSpPr>
            <a:spLocks noGrp="1"/>
          </p:cNvSpPr>
          <p:nvPr>
            <p:ph type="body" sz="quarter" idx="24" hasCustomPrompt="1"/>
          </p:nvPr>
        </p:nvSpPr>
        <p:spPr>
          <a:xfrm>
            <a:off x="1371600" y="1536573"/>
            <a:ext cx="2743200" cy="269748"/>
          </a:xfrm>
        </p:spPr>
        <p:txBody>
          <a:bodyPr lIns="0" tIns="0" rIns="0"/>
          <a:lstStyle>
            <a:lvl1pPr marL="0" indent="0">
              <a:buFontTx/>
              <a:buNone/>
              <a:defRPr sz="1400" b="1"/>
            </a:lvl1pPr>
            <a:lvl2pPr marL="0" marR="0" indent="0" algn="l" defTabSz="0" rtl="0" eaLnBrk="1" fontAlgn="auto" latinLnBrk="0" hangingPunct="1">
              <a:lnSpc>
                <a:spcPct val="100000"/>
              </a:lnSpc>
              <a:spcBef>
                <a:spcPct val="20000"/>
              </a:spcBef>
              <a:spcAft>
                <a:spcPts val="0"/>
              </a:spcAft>
              <a:buClrTx/>
              <a:buSzTx/>
              <a:buFontTx/>
              <a:buNone/>
              <a:tabLst/>
              <a:defRPr sz="1200"/>
            </a:lvl2pPr>
            <a:lvl3pPr marL="685800" indent="0">
              <a:buFontTx/>
              <a:buNone/>
              <a:defRPr sz="1200"/>
            </a:lvl3pPr>
            <a:lvl4pPr marL="1028700" indent="0">
              <a:buFontTx/>
              <a:buNone/>
              <a:defRPr sz="1200"/>
            </a:lvl4pPr>
            <a:lvl5pPr marL="1371600" indent="0">
              <a:buFontTx/>
              <a:buNone/>
              <a:defRPr sz="1200"/>
            </a:lvl5pPr>
          </a:lstStyle>
          <a:p>
            <a:pPr lvl="0"/>
            <a:r>
              <a:rPr lang="en-US"/>
              <a:t>Name</a:t>
            </a:r>
            <a:endParaRPr lang="en-US" dirty="0"/>
          </a:p>
        </p:txBody>
      </p:sp>
      <p:sp>
        <p:nvSpPr>
          <p:cNvPr id="44" name="Picture Placeholder 18"/>
          <p:cNvSpPr>
            <a:spLocks noGrp="1"/>
          </p:cNvSpPr>
          <p:nvPr>
            <p:ph type="pic" sz="quarter" idx="25" hasCustomPrompt="1"/>
          </p:nvPr>
        </p:nvSpPr>
        <p:spPr>
          <a:xfrm>
            <a:off x="457200" y="1352550"/>
            <a:ext cx="742950" cy="886159"/>
          </a:xfrm>
        </p:spPr>
        <p:txBody>
          <a:bodyPr>
            <a:normAutofit/>
          </a:bodyPr>
          <a:lstStyle>
            <a:lvl1pPr>
              <a:defRPr sz="600"/>
            </a:lvl1pPr>
          </a:lstStyle>
          <a:p>
            <a:pPr marL="257175" marR="0" lvl="0" indent="-257175" algn="l" defTabSz="685800" rtl="0" eaLnBrk="1" fontAlgn="auto" latinLnBrk="0" hangingPunct="1">
              <a:lnSpc>
                <a:spcPct val="100000"/>
              </a:lnSpc>
              <a:spcBef>
                <a:spcPct val="20000"/>
              </a:spcBef>
              <a:spcAft>
                <a:spcPts val="0"/>
              </a:spcAft>
              <a:buClrTx/>
              <a:buSzTx/>
              <a:buFont typeface="Arial" pitchFamily="34" charset="0"/>
              <a:buNone/>
              <a:tabLst/>
              <a:defRPr/>
            </a:pPr>
            <a:r>
              <a:rPr lang="en-US" dirty="0"/>
              <a:t> </a:t>
            </a:r>
          </a:p>
        </p:txBody>
      </p:sp>
      <p:sp>
        <p:nvSpPr>
          <p:cNvPr id="45" name="Picture Placeholder 18"/>
          <p:cNvSpPr>
            <a:spLocks noGrp="1"/>
          </p:cNvSpPr>
          <p:nvPr>
            <p:ph type="pic" sz="quarter" idx="26"/>
          </p:nvPr>
        </p:nvSpPr>
        <p:spPr>
          <a:xfrm>
            <a:off x="457200" y="2573275"/>
            <a:ext cx="742950" cy="885825"/>
          </a:xfrm>
        </p:spPr>
        <p:txBody>
          <a:bodyPr>
            <a:normAutofit/>
          </a:bodyPr>
          <a:lstStyle>
            <a:lvl1pPr>
              <a:defRPr sz="600"/>
            </a:lvl1pPr>
          </a:lstStyle>
          <a:p>
            <a:pPr marL="257175" marR="0" lvl="0" indent="-257175" algn="l" defTabSz="685800" rtl="0" eaLnBrk="1" fontAlgn="auto" latinLnBrk="0" hangingPunct="1">
              <a:lnSpc>
                <a:spcPct val="100000"/>
              </a:lnSpc>
              <a:spcBef>
                <a:spcPct val="20000"/>
              </a:spcBef>
              <a:spcAft>
                <a:spcPts val="0"/>
              </a:spcAft>
              <a:buClrTx/>
              <a:buSzTx/>
              <a:buFont typeface="Arial" pitchFamily="34" charset="0"/>
              <a:buNone/>
              <a:tabLst/>
              <a:defRPr/>
            </a:pPr>
            <a:r>
              <a:rPr lang="en-US"/>
              <a:t>Drag picture to placeholder or click icon to add</a:t>
            </a:r>
            <a:endParaRPr lang="en-US" dirty="0"/>
          </a:p>
        </p:txBody>
      </p:sp>
      <p:sp>
        <p:nvSpPr>
          <p:cNvPr id="46" name="Picture Placeholder 18"/>
          <p:cNvSpPr>
            <a:spLocks noGrp="1"/>
          </p:cNvSpPr>
          <p:nvPr>
            <p:ph type="pic" sz="quarter" idx="27"/>
          </p:nvPr>
        </p:nvSpPr>
        <p:spPr>
          <a:xfrm>
            <a:off x="457200" y="3793665"/>
            <a:ext cx="742950" cy="885825"/>
          </a:xfrm>
        </p:spPr>
        <p:txBody>
          <a:bodyPr>
            <a:normAutofit/>
          </a:bodyPr>
          <a:lstStyle>
            <a:lvl1pPr>
              <a:defRPr sz="600"/>
            </a:lvl1pPr>
          </a:lstStyle>
          <a:p>
            <a:pPr marL="257175" marR="0" lvl="0" indent="-257175" algn="l" defTabSz="685800" rtl="0" eaLnBrk="1" fontAlgn="auto" latinLnBrk="0" hangingPunct="1">
              <a:lnSpc>
                <a:spcPct val="100000"/>
              </a:lnSpc>
              <a:spcBef>
                <a:spcPct val="20000"/>
              </a:spcBef>
              <a:spcAft>
                <a:spcPts val="0"/>
              </a:spcAft>
              <a:buClrTx/>
              <a:buSzTx/>
              <a:buFont typeface="Arial" pitchFamily="34" charset="0"/>
              <a:buNone/>
              <a:tabLst/>
              <a:defRPr/>
            </a:pPr>
            <a:r>
              <a:rPr lang="en-US"/>
              <a:t>Drag picture to placeholder or click icon to add</a:t>
            </a:r>
            <a:endParaRPr lang="en-US" dirty="0"/>
          </a:p>
        </p:txBody>
      </p:sp>
      <p:sp>
        <p:nvSpPr>
          <p:cNvPr id="48" name="Text Placeholder 14"/>
          <p:cNvSpPr>
            <a:spLocks noGrp="1"/>
          </p:cNvSpPr>
          <p:nvPr>
            <p:ph type="body" sz="quarter" idx="29" hasCustomPrompt="1"/>
          </p:nvPr>
        </p:nvSpPr>
        <p:spPr>
          <a:xfrm>
            <a:off x="1371600" y="2755773"/>
            <a:ext cx="2743200" cy="269748"/>
          </a:xfrm>
        </p:spPr>
        <p:txBody>
          <a:bodyPr lIns="0" tIns="0" rIns="0"/>
          <a:lstStyle>
            <a:lvl1pPr marL="0" indent="0">
              <a:buFontTx/>
              <a:buNone/>
              <a:defRPr sz="1400" b="1"/>
            </a:lvl1pPr>
            <a:lvl2pPr marL="0" marR="0" indent="0" algn="l" defTabSz="0" rtl="0" eaLnBrk="1" fontAlgn="auto" latinLnBrk="0" hangingPunct="1">
              <a:lnSpc>
                <a:spcPct val="100000"/>
              </a:lnSpc>
              <a:spcBef>
                <a:spcPct val="20000"/>
              </a:spcBef>
              <a:spcAft>
                <a:spcPts val="0"/>
              </a:spcAft>
              <a:buClrTx/>
              <a:buSzTx/>
              <a:buFontTx/>
              <a:buNone/>
              <a:tabLst/>
              <a:defRPr sz="1200"/>
            </a:lvl2pPr>
            <a:lvl3pPr marL="685800" indent="0">
              <a:buFontTx/>
              <a:buNone/>
              <a:defRPr sz="1200"/>
            </a:lvl3pPr>
            <a:lvl4pPr marL="1028700" indent="0">
              <a:buFontTx/>
              <a:buNone/>
              <a:defRPr sz="1200"/>
            </a:lvl4pPr>
            <a:lvl5pPr marL="1371600" indent="0">
              <a:buFontTx/>
              <a:buNone/>
              <a:defRPr sz="1200"/>
            </a:lvl5pPr>
          </a:lstStyle>
          <a:p>
            <a:pPr lvl="0"/>
            <a:r>
              <a:rPr lang="en-US"/>
              <a:t>Name</a:t>
            </a:r>
            <a:endParaRPr lang="en-US" dirty="0"/>
          </a:p>
        </p:txBody>
      </p:sp>
      <p:sp>
        <p:nvSpPr>
          <p:cNvPr id="50" name="Text Placeholder 14"/>
          <p:cNvSpPr>
            <a:spLocks noGrp="1"/>
          </p:cNvSpPr>
          <p:nvPr>
            <p:ph type="body" sz="quarter" idx="31" hasCustomPrompt="1"/>
          </p:nvPr>
        </p:nvSpPr>
        <p:spPr>
          <a:xfrm>
            <a:off x="1371600" y="3984498"/>
            <a:ext cx="2743200" cy="269748"/>
          </a:xfrm>
        </p:spPr>
        <p:txBody>
          <a:bodyPr lIns="0" tIns="0" rIns="0"/>
          <a:lstStyle>
            <a:lvl1pPr marL="0" indent="0">
              <a:buFontTx/>
              <a:buNone/>
              <a:defRPr sz="1400" b="1"/>
            </a:lvl1pPr>
            <a:lvl2pPr marL="0" marR="0" indent="0" algn="l" defTabSz="0" rtl="0" eaLnBrk="1" fontAlgn="auto" latinLnBrk="0" hangingPunct="1">
              <a:lnSpc>
                <a:spcPct val="100000"/>
              </a:lnSpc>
              <a:spcBef>
                <a:spcPct val="20000"/>
              </a:spcBef>
              <a:spcAft>
                <a:spcPts val="0"/>
              </a:spcAft>
              <a:buClrTx/>
              <a:buSzTx/>
              <a:buFontTx/>
              <a:buNone/>
              <a:tabLst/>
              <a:defRPr sz="1200"/>
            </a:lvl2pPr>
            <a:lvl3pPr marL="685800" indent="0">
              <a:buFontTx/>
              <a:buNone/>
              <a:defRPr sz="1200"/>
            </a:lvl3pPr>
            <a:lvl4pPr marL="1028700" indent="0">
              <a:buFontTx/>
              <a:buNone/>
              <a:defRPr sz="1200"/>
            </a:lvl4pPr>
            <a:lvl5pPr marL="1371600" indent="0">
              <a:buFontTx/>
              <a:buNone/>
              <a:defRPr sz="1200"/>
            </a:lvl5pPr>
          </a:lstStyle>
          <a:p>
            <a:pPr lvl="0"/>
            <a:r>
              <a:rPr lang="en-US"/>
              <a:t>Name</a:t>
            </a:r>
            <a:endParaRPr lang="en-US" dirty="0"/>
          </a:p>
        </p:txBody>
      </p:sp>
      <p:sp>
        <p:nvSpPr>
          <p:cNvPr id="21" name="Text Placeholder 14"/>
          <p:cNvSpPr>
            <a:spLocks noGrp="1"/>
          </p:cNvSpPr>
          <p:nvPr>
            <p:ph type="body" sz="quarter" idx="32" hasCustomPrompt="1"/>
          </p:nvPr>
        </p:nvSpPr>
        <p:spPr>
          <a:xfrm>
            <a:off x="1371600" y="1828800"/>
            <a:ext cx="2743200" cy="418338"/>
          </a:xfrm>
        </p:spPr>
        <p:txBody>
          <a:bodyPr lIns="0" tIns="0" rIns="0">
            <a:normAutofit/>
          </a:bodyPr>
          <a:lstStyle>
            <a:lvl1pPr marL="0" indent="0">
              <a:buFontTx/>
              <a:buNone/>
              <a:defRPr sz="1200" b="0"/>
            </a:lvl1pPr>
            <a:lvl2pPr marL="0" marR="0" indent="0" algn="l" defTabSz="0" rtl="0" eaLnBrk="1" fontAlgn="auto" latinLnBrk="0" hangingPunct="1">
              <a:lnSpc>
                <a:spcPct val="100000"/>
              </a:lnSpc>
              <a:spcBef>
                <a:spcPct val="20000"/>
              </a:spcBef>
              <a:spcAft>
                <a:spcPts val="0"/>
              </a:spcAft>
              <a:buClrTx/>
              <a:buSzTx/>
              <a:buFontTx/>
              <a:buNone/>
              <a:tabLst/>
              <a:defRPr sz="1200"/>
            </a:lvl2pPr>
            <a:lvl3pPr marL="685800" indent="0">
              <a:buFontTx/>
              <a:buNone/>
              <a:defRPr sz="1200"/>
            </a:lvl3pPr>
            <a:lvl4pPr marL="1028700" indent="0">
              <a:buFontTx/>
              <a:buNone/>
              <a:defRPr sz="1200"/>
            </a:lvl4pPr>
            <a:lvl5pPr marL="1371600" indent="0">
              <a:buFontTx/>
              <a:buNone/>
              <a:defRPr sz="1200"/>
            </a:lvl5pPr>
          </a:lstStyle>
          <a:p>
            <a:pPr lvl="0"/>
            <a:r>
              <a:rPr lang="en-US" dirty="0"/>
              <a:t>Title, Littler, Location</a:t>
            </a:r>
          </a:p>
        </p:txBody>
      </p:sp>
      <p:sp>
        <p:nvSpPr>
          <p:cNvPr id="22" name="Text Placeholder 14"/>
          <p:cNvSpPr>
            <a:spLocks noGrp="1"/>
          </p:cNvSpPr>
          <p:nvPr>
            <p:ph type="body" sz="quarter" idx="33" hasCustomPrompt="1"/>
          </p:nvPr>
        </p:nvSpPr>
        <p:spPr>
          <a:xfrm>
            <a:off x="5886450" y="1828800"/>
            <a:ext cx="2743200" cy="418338"/>
          </a:xfrm>
        </p:spPr>
        <p:txBody>
          <a:bodyPr lIns="0" tIns="0" rIns="0">
            <a:normAutofit/>
          </a:bodyPr>
          <a:lstStyle>
            <a:lvl1pPr marL="0" indent="0">
              <a:buFontTx/>
              <a:buNone/>
              <a:defRPr sz="1200" b="0"/>
            </a:lvl1pPr>
            <a:lvl2pPr marL="0" marR="0" indent="0" algn="l" defTabSz="0" rtl="0" eaLnBrk="1" fontAlgn="auto" latinLnBrk="0" hangingPunct="1">
              <a:lnSpc>
                <a:spcPct val="100000"/>
              </a:lnSpc>
              <a:spcBef>
                <a:spcPct val="20000"/>
              </a:spcBef>
              <a:spcAft>
                <a:spcPts val="0"/>
              </a:spcAft>
              <a:buClrTx/>
              <a:buSzTx/>
              <a:buFontTx/>
              <a:buNone/>
              <a:tabLst/>
              <a:defRPr sz="1200"/>
            </a:lvl2pPr>
            <a:lvl3pPr marL="685800" indent="0">
              <a:buFontTx/>
              <a:buNone/>
              <a:defRPr sz="1200"/>
            </a:lvl3pPr>
            <a:lvl4pPr marL="1028700" indent="0">
              <a:buFontTx/>
              <a:buNone/>
              <a:defRPr sz="1200"/>
            </a:lvl4pPr>
            <a:lvl5pPr marL="1371600" indent="0">
              <a:buFontTx/>
              <a:buNone/>
              <a:defRPr sz="1200"/>
            </a:lvl5pPr>
          </a:lstStyle>
          <a:p>
            <a:pPr lvl="0"/>
            <a:r>
              <a:rPr lang="en-US" dirty="0"/>
              <a:t>Title, Littler, Location</a:t>
            </a:r>
          </a:p>
        </p:txBody>
      </p:sp>
      <p:sp>
        <p:nvSpPr>
          <p:cNvPr id="23" name="Text Placeholder 14"/>
          <p:cNvSpPr>
            <a:spLocks noGrp="1"/>
          </p:cNvSpPr>
          <p:nvPr>
            <p:ph type="body" sz="quarter" idx="34" hasCustomPrompt="1"/>
          </p:nvPr>
        </p:nvSpPr>
        <p:spPr>
          <a:xfrm>
            <a:off x="1371600" y="3028950"/>
            <a:ext cx="2743200" cy="418338"/>
          </a:xfrm>
        </p:spPr>
        <p:txBody>
          <a:bodyPr lIns="0" tIns="0" rIns="0">
            <a:normAutofit/>
          </a:bodyPr>
          <a:lstStyle>
            <a:lvl1pPr marL="0" indent="0">
              <a:buFontTx/>
              <a:buNone/>
              <a:defRPr sz="1200" b="0"/>
            </a:lvl1pPr>
            <a:lvl2pPr marL="0" marR="0" indent="0" algn="l" defTabSz="0" rtl="0" eaLnBrk="1" fontAlgn="auto" latinLnBrk="0" hangingPunct="1">
              <a:lnSpc>
                <a:spcPct val="100000"/>
              </a:lnSpc>
              <a:spcBef>
                <a:spcPct val="20000"/>
              </a:spcBef>
              <a:spcAft>
                <a:spcPts val="0"/>
              </a:spcAft>
              <a:buClrTx/>
              <a:buSzTx/>
              <a:buFontTx/>
              <a:buNone/>
              <a:tabLst/>
              <a:defRPr sz="1200"/>
            </a:lvl2pPr>
            <a:lvl3pPr marL="685800" indent="0">
              <a:buFontTx/>
              <a:buNone/>
              <a:defRPr sz="1200"/>
            </a:lvl3pPr>
            <a:lvl4pPr marL="1028700" indent="0">
              <a:buFontTx/>
              <a:buNone/>
              <a:defRPr sz="1200"/>
            </a:lvl4pPr>
            <a:lvl5pPr marL="1371600" indent="0">
              <a:buFontTx/>
              <a:buNone/>
              <a:defRPr sz="1200"/>
            </a:lvl5pPr>
          </a:lstStyle>
          <a:p>
            <a:pPr lvl="0"/>
            <a:r>
              <a:rPr lang="en-US" dirty="0"/>
              <a:t>Title, Littler, Location</a:t>
            </a:r>
          </a:p>
        </p:txBody>
      </p:sp>
      <p:sp>
        <p:nvSpPr>
          <p:cNvPr id="24" name="Text Placeholder 14"/>
          <p:cNvSpPr>
            <a:spLocks noGrp="1"/>
          </p:cNvSpPr>
          <p:nvPr>
            <p:ph type="body" sz="quarter" idx="35" hasCustomPrompt="1"/>
          </p:nvPr>
        </p:nvSpPr>
        <p:spPr>
          <a:xfrm>
            <a:off x="5886450" y="3028950"/>
            <a:ext cx="2743200" cy="418338"/>
          </a:xfrm>
        </p:spPr>
        <p:txBody>
          <a:bodyPr lIns="0" tIns="0" rIns="0">
            <a:normAutofit/>
          </a:bodyPr>
          <a:lstStyle>
            <a:lvl1pPr marL="0" indent="0">
              <a:buFontTx/>
              <a:buNone/>
              <a:defRPr sz="1200" b="0"/>
            </a:lvl1pPr>
            <a:lvl2pPr marL="0" marR="0" indent="0" algn="l" defTabSz="0" rtl="0" eaLnBrk="1" fontAlgn="auto" latinLnBrk="0" hangingPunct="1">
              <a:lnSpc>
                <a:spcPct val="100000"/>
              </a:lnSpc>
              <a:spcBef>
                <a:spcPct val="20000"/>
              </a:spcBef>
              <a:spcAft>
                <a:spcPts val="0"/>
              </a:spcAft>
              <a:buClrTx/>
              <a:buSzTx/>
              <a:buFontTx/>
              <a:buNone/>
              <a:tabLst/>
              <a:defRPr sz="1200"/>
            </a:lvl2pPr>
            <a:lvl3pPr marL="685800" indent="0">
              <a:buFontTx/>
              <a:buNone/>
              <a:defRPr sz="1200"/>
            </a:lvl3pPr>
            <a:lvl4pPr marL="1028700" indent="0">
              <a:buFontTx/>
              <a:buNone/>
              <a:defRPr sz="1200"/>
            </a:lvl4pPr>
            <a:lvl5pPr marL="1371600" indent="0">
              <a:buFontTx/>
              <a:buNone/>
              <a:defRPr sz="1200"/>
            </a:lvl5pPr>
          </a:lstStyle>
          <a:p>
            <a:pPr lvl="0"/>
            <a:r>
              <a:rPr lang="en-US" dirty="0"/>
              <a:t>Title, Littler, Location</a:t>
            </a:r>
          </a:p>
        </p:txBody>
      </p:sp>
      <p:sp>
        <p:nvSpPr>
          <p:cNvPr id="25" name="Text Placeholder 14"/>
          <p:cNvSpPr>
            <a:spLocks noGrp="1"/>
          </p:cNvSpPr>
          <p:nvPr>
            <p:ph type="body" sz="quarter" idx="36" hasCustomPrompt="1"/>
          </p:nvPr>
        </p:nvSpPr>
        <p:spPr>
          <a:xfrm>
            <a:off x="1371600" y="4286250"/>
            <a:ext cx="2743200" cy="418338"/>
          </a:xfrm>
        </p:spPr>
        <p:txBody>
          <a:bodyPr lIns="0" tIns="0" rIns="0">
            <a:normAutofit/>
          </a:bodyPr>
          <a:lstStyle>
            <a:lvl1pPr marL="0" indent="0">
              <a:buFontTx/>
              <a:buNone/>
              <a:defRPr sz="1200" b="0"/>
            </a:lvl1pPr>
            <a:lvl2pPr marL="0" marR="0" indent="0" algn="l" defTabSz="0" rtl="0" eaLnBrk="1" fontAlgn="auto" latinLnBrk="0" hangingPunct="1">
              <a:lnSpc>
                <a:spcPct val="100000"/>
              </a:lnSpc>
              <a:spcBef>
                <a:spcPct val="20000"/>
              </a:spcBef>
              <a:spcAft>
                <a:spcPts val="0"/>
              </a:spcAft>
              <a:buClrTx/>
              <a:buSzTx/>
              <a:buFontTx/>
              <a:buNone/>
              <a:tabLst/>
              <a:defRPr sz="1200"/>
            </a:lvl2pPr>
            <a:lvl3pPr marL="685800" indent="0">
              <a:buFontTx/>
              <a:buNone/>
              <a:defRPr sz="1200"/>
            </a:lvl3pPr>
            <a:lvl4pPr marL="1028700" indent="0">
              <a:buFontTx/>
              <a:buNone/>
              <a:defRPr sz="1200"/>
            </a:lvl4pPr>
            <a:lvl5pPr marL="1371600" indent="0">
              <a:buFontTx/>
              <a:buNone/>
              <a:defRPr sz="1200"/>
            </a:lvl5pPr>
          </a:lstStyle>
          <a:p>
            <a:pPr lvl="0"/>
            <a:r>
              <a:rPr lang="en-US" dirty="0"/>
              <a:t>Title, Littler, Location</a:t>
            </a:r>
          </a:p>
        </p:txBody>
      </p:sp>
      <p:sp>
        <p:nvSpPr>
          <p:cNvPr id="26" name="Text Placeholder 14"/>
          <p:cNvSpPr>
            <a:spLocks noGrp="1"/>
          </p:cNvSpPr>
          <p:nvPr>
            <p:ph type="body" sz="quarter" idx="37" hasCustomPrompt="1"/>
          </p:nvPr>
        </p:nvSpPr>
        <p:spPr>
          <a:xfrm>
            <a:off x="5886450" y="4286250"/>
            <a:ext cx="2743200" cy="418338"/>
          </a:xfrm>
        </p:spPr>
        <p:txBody>
          <a:bodyPr lIns="0" tIns="0" rIns="0">
            <a:normAutofit/>
          </a:bodyPr>
          <a:lstStyle>
            <a:lvl1pPr marL="0" indent="0">
              <a:buFontTx/>
              <a:buNone/>
              <a:defRPr sz="1200" b="0"/>
            </a:lvl1pPr>
            <a:lvl2pPr marL="0" marR="0" indent="0" algn="l" defTabSz="0" rtl="0" eaLnBrk="1" fontAlgn="auto" latinLnBrk="0" hangingPunct="1">
              <a:lnSpc>
                <a:spcPct val="100000"/>
              </a:lnSpc>
              <a:spcBef>
                <a:spcPct val="20000"/>
              </a:spcBef>
              <a:spcAft>
                <a:spcPts val="0"/>
              </a:spcAft>
              <a:buClrTx/>
              <a:buSzTx/>
              <a:buFontTx/>
              <a:buNone/>
              <a:tabLst/>
              <a:defRPr sz="1200"/>
            </a:lvl2pPr>
            <a:lvl3pPr marL="685800" indent="0">
              <a:buFontTx/>
              <a:buNone/>
              <a:defRPr sz="1200"/>
            </a:lvl3pPr>
            <a:lvl4pPr marL="1028700" indent="0">
              <a:buFontTx/>
              <a:buNone/>
              <a:defRPr sz="1200"/>
            </a:lvl4pPr>
            <a:lvl5pPr marL="1371600" indent="0">
              <a:buFontTx/>
              <a:buNone/>
              <a:defRPr sz="1200"/>
            </a:lvl5pPr>
          </a:lstStyle>
          <a:p>
            <a:pPr lvl="0"/>
            <a:r>
              <a:rPr lang="en-US" dirty="0"/>
              <a:t>Title, Littler, Location</a:t>
            </a:r>
          </a:p>
        </p:txBody>
      </p:sp>
      <p:sp>
        <p:nvSpPr>
          <p:cNvPr id="31" name="Slide Number Placeholder 3"/>
          <p:cNvSpPr>
            <a:spLocks noGrp="1"/>
          </p:cNvSpPr>
          <p:nvPr>
            <p:ph type="sldNum" sz="quarter" idx="4"/>
          </p:nvPr>
        </p:nvSpPr>
        <p:spPr>
          <a:xfrm>
            <a:off x="6800850" y="4914901"/>
            <a:ext cx="2133600" cy="171450"/>
          </a:xfrm>
          <a:prstGeom prst="rect">
            <a:avLst/>
          </a:prstGeom>
        </p:spPr>
        <p:txBody>
          <a:bodyPr vert="horz" lIns="68580" tIns="34290" rIns="68580" bIns="34290" rtlCol="0" anchor="ctr"/>
          <a:lstStyle>
            <a:lvl1pPr algn="r">
              <a:defRPr sz="700">
                <a:solidFill>
                  <a:schemeClr val="tx1">
                    <a:tint val="75000"/>
                  </a:schemeClr>
                </a:solidFill>
              </a:defRPr>
            </a:lvl1pPr>
          </a:lstStyle>
          <a:p>
            <a:fld id="{B73F69C2-009F-4240-9724-5B3BAC1E9E06}" type="slidenum">
              <a:rPr lang="en-US" smtClean="0"/>
              <a:pPr/>
              <a:t>‹#›</a:t>
            </a:fld>
            <a:endParaRPr lang="en-US" dirty="0"/>
          </a:p>
        </p:txBody>
      </p:sp>
    </p:spTree>
    <p:extLst>
      <p:ext uri="{BB962C8B-B14F-4D97-AF65-F5344CB8AC3E}">
        <p14:creationId xmlns:p14="http://schemas.microsoft.com/office/powerpoint/2010/main" val="7790491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8" name="Content Placeholder 2"/>
          <p:cNvSpPr>
            <a:spLocks noGrp="1"/>
          </p:cNvSpPr>
          <p:nvPr>
            <p:ph idx="10"/>
          </p:nvPr>
        </p:nvSpPr>
        <p:spPr>
          <a:xfrm>
            <a:off x="274320" y="1257300"/>
            <a:ext cx="4206241"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idx="11"/>
          </p:nvPr>
        </p:nvSpPr>
        <p:spPr>
          <a:xfrm>
            <a:off x="4663440" y="1257300"/>
            <a:ext cx="4206241" cy="360045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ctrTitle"/>
          </p:nvPr>
        </p:nvSpPr>
        <p:spPr>
          <a:xfrm>
            <a:off x="1" y="0"/>
            <a:ext cx="9144000" cy="1143000"/>
          </a:xfrm>
        </p:spPr>
        <p:txBody>
          <a:bodyPr>
            <a:normAutofit/>
          </a:bodyPr>
          <a:lstStyle>
            <a:lvl1pPr algn="ctr">
              <a:defRPr sz="2700" b="0">
                <a:solidFill>
                  <a:schemeClr val="bg1"/>
                </a:solidFill>
                <a:effectLst/>
              </a:defRPr>
            </a:lvl1pPr>
          </a:lstStyle>
          <a:p>
            <a:r>
              <a:rPr lang="en-US"/>
              <a:t>Click to edit Master title style</a:t>
            </a:r>
            <a:endParaRPr lang="en-US" dirty="0"/>
          </a:p>
        </p:txBody>
      </p:sp>
      <p:sp>
        <p:nvSpPr>
          <p:cNvPr id="12" name="TextBox 11"/>
          <p:cNvSpPr txBox="1"/>
          <p:nvPr userDrawn="1"/>
        </p:nvSpPr>
        <p:spPr>
          <a:xfrm>
            <a:off x="203200" y="4913226"/>
            <a:ext cx="2311400" cy="176972"/>
          </a:xfrm>
          <a:prstGeom prst="rect">
            <a:avLst/>
          </a:prstGeom>
          <a:noFill/>
        </p:spPr>
        <p:txBody>
          <a:bodyPr wrap="square" lIns="68580" tIns="34290" rIns="68580" bIns="34290" rtlCol="0">
            <a:spAutoFit/>
          </a:bodyPr>
          <a:lstStyle/>
          <a:p>
            <a:pPr algn="l"/>
            <a:r>
              <a:rPr lang="en-US" sz="700" b="0" baseline="0" dirty="0">
                <a:solidFill>
                  <a:schemeClr val="bg1">
                    <a:lumMod val="50000"/>
                  </a:schemeClr>
                </a:solidFill>
              </a:rPr>
              <a:t>© Littler Mendelson, P.C.  |  2017</a:t>
            </a:r>
            <a:endParaRPr lang="en-US" sz="700" dirty="0">
              <a:solidFill>
                <a:schemeClr val="bg1">
                  <a:lumMod val="50000"/>
                </a:schemeClr>
              </a:solidFill>
            </a:endParaRPr>
          </a:p>
        </p:txBody>
      </p:sp>
      <p:sp>
        <p:nvSpPr>
          <p:cNvPr id="13" name="Rectangle 12"/>
          <p:cNvSpPr/>
          <p:nvPr userDrawn="1"/>
        </p:nvSpPr>
        <p:spPr>
          <a:xfrm>
            <a:off x="4057316" y="4914900"/>
            <a:ext cx="1029369" cy="161583"/>
          </a:xfrm>
          <a:prstGeom prst="rect">
            <a:avLst/>
          </a:prstGeom>
        </p:spPr>
        <p:txBody>
          <a:bodyPr wrap="none" lIns="68580" tIns="34290" rIns="68580" bIns="34290">
            <a:spAutoFit/>
          </a:bodyPr>
          <a:lstStyle/>
          <a:p>
            <a:r>
              <a:rPr lang="en-US" sz="600" b="0" i="0" dirty="0">
                <a:solidFill>
                  <a:schemeClr val="bg1">
                    <a:lumMod val="50000"/>
                  </a:schemeClr>
                </a:solidFill>
                <a:latin typeface="Calibri" charset="0"/>
              </a:rPr>
              <a:t>Proprietary and Confidential</a:t>
            </a:r>
            <a:endParaRPr lang="en-US" sz="600" b="0" i="0" dirty="0">
              <a:solidFill>
                <a:schemeClr val="bg1">
                  <a:lumMod val="50000"/>
                </a:schemeClr>
              </a:solidFill>
            </a:endParaRPr>
          </a:p>
        </p:txBody>
      </p:sp>
      <p:sp>
        <p:nvSpPr>
          <p:cNvPr id="14" name="Slide Number Placeholder 3"/>
          <p:cNvSpPr>
            <a:spLocks noGrp="1"/>
          </p:cNvSpPr>
          <p:nvPr>
            <p:ph type="sldNum" sz="quarter" idx="4"/>
          </p:nvPr>
        </p:nvSpPr>
        <p:spPr>
          <a:xfrm>
            <a:off x="6800850" y="4914901"/>
            <a:ext cx="2133600" cy="171450"/>
          </a:xfrm>
          <a:prstGeom prst="rect">
            <a:avLst/>
          </a:prstGeom>
        </p:spPr>
        <p:txBody>
          <a:bodyPr vert="horz" lIns="68580" tIns="34290" rIns="68580" bIns="34290" rtlCol="0" anchor="ctr"/>
          <a:lstStyle>
            <a:lvl1pPr algn="r">
              <a:defRPr sz="700">
                <a:solidFill>
                  <a:schemeClr val="tx1">
                    <a:tint val="75000"/>
                  </a:schemeClr>
                </a:solidFill>
              </a:defRPr>
            </a:lvl1pPr>
          </a:lstStyle>
          <a:p>
            <a:fld id="{B73F69C2-009F-4240-9724-5B3BAC1E9E06}" type="slidenum">
              <a:rPr lang="en-US" smtClean="0"/>
              <a:pPr/>
              <a:t>‹#›</a:t>
            </a:fld>
            <a:endParaRPr lang="en-US" dirty="0"/>
          </a:p>
        </p:txBody>
      </p:sp>
    </p:spTree>
    <p:extLst>
      <p:ext uri="{BB962C8B-B14F-4D97-AF65-F5344CB8AC3E}">
        <p14:creationId xmlns:p14="http://schemas.microsoft.com/office/powerpoint/2010/main" val="13603383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slide_lighter blu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5" name="Title 1"/>
          <p:cNvSpPr>
            <a:spLocks noGrp="1"/>
          </p:cNvSpPr>
          <p:nvPr>
            <p:ph type="ctrTitle" hasCustomPrompt="1"/>
          </p:nvPr>
        </p:nvSpPr>
        <p:spPr>
          <a:xfrm>
            <a:off x="5029200" y="1657350"/>
            <a:ext cx="3829050" cy="2257425"/>
          </a:xfrm>
        </p:spPr>
        <p:txBody>
          <a:bodyPr>
            <a:normAutofit/>
          </a:bodyPr>
          <a:lstStyle>
            <a:lvl1pPr algn="ctr">
              <a:defRPr sz="3300" b="0" baseline="0">
                <a:solidFill>
                  <a:schemeClr val="bg1"/>
                </a:solidFill>
                <a:effectLst/>
              </a:defRPr>
            </a:lvl1pPr>
          </a:lstStyle>
          <a:p>
            <a:r>
              <a:rPr lang="en-US" dirty="0"/>
              <a:t>Text</a:t>
            </a:r>
          </a:p>
        </p:txBody>
      </p:sp>
    </p:spTree>
    <p:extLst>
      <p:ext uri="{BB962C8B-B14F-4D97-AF65-F5344CB8AC3E}">
        <p14:creationId xmlns:p14="http://schemas.microsoft.com/office/powerpoint/2010/main" val="5562490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aster slide no text">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5" name="Title 1"/>
          <p:cNvSpPr>
            <a:spLocks noGrp="1"/>
          </p:cNvSpPr>
          <p:nvPr>
            <p:ph type="title"/>
          </p:nvPr>
        </p:nvSpPr>
        <p:spPr>
          <a:xfrm>
            <a:off x="1" y="0"/>
            <a:ext cx="9144000" cy="1124712"/>
          </a:xfrm>
        </p:spPr>
        <p:txBody>
          <a:bodyPr>
            <a:normAutofit/>
          </a:bodyPr>
          <a:lstStyle>
            <a:lvl1pPr algn="ctr">
              <a:defRPr sz="2700">
                <a:solidFill>
                  <a:schemeClr val="bg1"/>
                </a:solidFill>
              </a:defRPr>
            </a:lvl1pPr>
          </a:lstStyle>
          <a:p>
            <a:r>
              <a:rPr lang="en-US"/>
              <a:t>Click to edit Master title style</a:t>
            </a:r>
            <a:endParaRPr lang="en-US" dirty="0"/>
          </a:p>
        </p:txBody>
      </p:sp>
      <p:sp>
        <p:nvSpPr>
          <p:cNvPr id="9" name="TextBox 8"/>
          <p:cNvSpPr txBox="1"/>
          <p:nvPr userDrawn="1"/>
        </p:nvSpPr>
        <p:spPr>
          <a:xfrm>
            <a:off x="203200" y="4913226"/>
            <a:ext cx="2311400" cy="176972"/>
          </a:xfrm>
          <a:prstGeom prst="rect">
            <a:avLst/>
          </a:prstGeom>
          <a:noFill/>
        </p:spPr>
        <p:txBody>
          <a:bodyPr wrap="square" lIns="68580" tIns="34290" rIns="68580" bIns="34290" rtlCol="0">
            <a:spAutoFit/>
          </a:bodyPr>
          <a:lstStyle/>
          <a:p>
            <a:pPr algn="l"/>
            <a:r>
              <a:rPr lang="en-US" sz="700" b="0" baseline="0">
                <a:solidFill>
                  <a:schemeClr val="bg1">
                    <a:lumMod val="50000"/>
                  </a:schemeClr>
                </a:solidFill>
              </a:rPr>
              <a:t>© Littler Mendelson, P.C.  </a:t>
            </a:r>
            <a:r>
              <a:rPr lang="en-US" sz="700" b="0" baseline="0" dirty="0">
                <a:solidFill>
                  <a:schemeClr val="bg1">
                    <a:lumMod val="50000"/>
                  </a:schemeClr>
                </a:solidFill>
              </a:rPr>
              <a:t>|  2017</a:t>
            </a:r>
            <a:endParaRPr lang="en-US" sz="700" dirty="0">
              <a:solidFill>
                <a:schemeClr val="bg1">
                  <a:lumMod val="50000"/>
                </a:schemeClr>
              </a:solidFill>
            </a:endParaRPr>
          </a:p>
        </p:txBody>
      </p:sp>
      <p:sp>
        <p:nvSpPr>
          <p:cNvPr id="10" name="Rectangle 9"/>
          <p:cNvSpPr/>
          <p:nvPr userDrawn="1"/>
        </p:nvSpPr>
        <p:spPr>
          <a:xfrm>
            <a:off x="4057316" y="4914900"/>
            <a:ext cx="1029369" cy="161583"/>
          </a:xfrm>
          <a:prstGeom prst="rect">
            <a:avLst/>
          </a:prstGeom>
        </p:spPr>
        <p:txBody>
          <a:bodyPr wrap="none" lIns="68580" tIns="34290" rIns="68580" bIns="34290">
            <a:spAutoFit/>
          </a:bodyPr>
          <a:lstStyle/>
          <a:p>
            <a:r>
              <a:rPr lang="en-US" sz="600" b="0" i="0" dirty="0">
                <a:solidFill>
                  <a:schemeClr val="bg1">
                    <a:lumMod val="50000"/>
                  </a:schemeClr>
                </a:solidFill>
                <a:latin typeface="Calibri" charset="0"/>
              </a:rPr>
              <a:t>Proprietary and Confidential</a:t>
            </a:r>
            <a:endParaRPr lang="en-US" sz="600" b="0" i="0" dirty="0">
              <a:solidFill>
                <a:schemeClr val="bg1">
                  <a:lumMod val="50000"/>
                </a:schemeClr>
              </a:solidFill>
            </a:endParaRPr>
          </a:p>
        </p:txBody>
      </p:sp>
      <p:sp>
        <p:nvSpPr>
          <p:cNvPr id="11" name="Slide Number Placeholder 3"/>
          <p:cNvSpPr>
            <a:spLocks noGrp="1"/>
          </p:cNvSpPr>
          <p:nvPr>
            <p:ph type="sldNum" sz="quarter" idx="4"/>
          </p:nvPr>
        </p:nvSpPr>
        <p:spPr>
          <a:xfrm>
            <a:off x="6800850" y="4914901"/>
            <a:ext cx="2133600" cy="171450"/>
          </a:xfrm>
          <a:prstGeom prst="rect">
            <a:avLst/>
          </a:prstGeom>
        </p:spPr>
        <p:txBody>
          <a:bodyPr vert="horz" lIns="68580" tIns="34290" rIns="68580" bIns="34290" rtlCol="0" anchor="ctr"/>
          <a:lstStyle>
            <a:lvl1pPr algn="r">
              <a:defRPr sz="700">
                <a:solidFill>
                  <a:schemeClr val="tx1">
                    <a:tint val="75000"/>
                  </a:schemeClr>
                </a:solidFill>
              </a:defRPr>
            </a:lvl1pPr>
          </a:lstStyle>
          <a:p>
            <a:fld id="{B73F69C2-009F-4240-9724-5B3BAC1E9E06}" type="slidenum">
              <a:rPr lang="en-US" smtClean="0"/>
              <a:pPr/>
              <a:t>‹#›</a:t>
            </a:fld>
            <a:endParaRPr lang="en-US" dirty="0"/>
          </a:p>
        </p:txBody>
      </p:sp>
    </p:spTree>
    <p:extLst>
      <p:ext uri="{BB962C8B-B14F-4D97-AF65-F5344CB8AC3E}">
        <p14:creationId xmlns:p14="http://schemas.microsoft.com/office/powerpoint/2010/main" val="1943327684"/>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questions slide_webina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42004" y="1319733"/>
            <a:ext cx="859993" cy="1162152"/>
          </a:xfrm>
          <a:prstGeom prst="rect">
            <a:avLst/>
          </a:prstGeom>
        </p:spPr>
      </p:pic>
      <p:sp>
        <p:nvSpPr>
          <p:cNvPr id="7" name="TextBox 6"/>
          <p:cNvSpPr txBox="1"/>
          <p:nvPr userDrawn="1"/>
        </p:nvSpPr>
        <p:spPr>
          <a:xfrm>
            <a:off x="0" y="2895853"/>
            <a:ext cx="9144000" cy="761747"/>
          </a:xfrm>
          <a:prstGeom prst="rect">
            <a:avLst/>
          </a:prstGeom>
          <a:noFill/>
        </p:spPr>
        <p:txBody>
          <a:bodyPr wrap="square" lIns="68580" tIns="34290" rIns="68580" bIns="34290" rtlCol="0">
            <a:spAutoFit/>
          </a:bodyPr>
          <a:lstStyle/>
          <a:p>
            <a:pPr algn="ctr"/>
            <a:r>
              <a:rPr lang="en-US" sz="4500" dirty="0">
                <a:solidFill>
                  <a:schemeClr val="bg1"/>
                </a:solidFill>
              </a:rPr>
              <a:t>Questions</a:t>
            </a:r>
          </a:p>
        </p:txBody>
      </p:sp>
      <p:sp>
        <p:nvSpPr>
          <p:cNvPr id="9" name="Slide Number Placeholder 3"/>
          <p:cNvSpPr>
            <a:spLocks noGrp="1"/>
          </p:cNvSpPr>
          <p:nvPr>
            <p:ph type="sldNum" sz="quarter" idx="4"/>
          </p:nvPr>
        </p:nvSpPr>
        <p:spPr>
          <a:xfrm>
            <a:off x="6800850" y="4914901"/>
            <a:ext cx="2133600" cy="171450"/>
          </a:xfrm>
          <a:prstGeom prst="rect">
            <a:avLst/>
          </a:prstGeom>
        </p:spPr>
        <p:txBody>
          <a:bodyPr vert="horz" lIns="68580" tIns="34290" rIns="68580" bIns="34290" rtlCol="0" anchor="ctr"/>
          <a:lstStyle>
            <a:lvl1pPr algn="r">
              <a:defRPr sz="700">
                <a:solidFill>
                  <a:schemeClr val="bg1"/>
                </a:solidFill>
              </a:defRPr>
            </a:lvl1pPr>
          </a:lstStyle>
          <a:p>
            <a:fld id="{B73F69C2-009F-4240-9724-5B3BAC1E9E06}" type="slidenum">
              <a:rPr lang="en-US" smtClean="0"/>
              <a:pPr/>
              <a:t>‹#›</a:t>
            </a:fld>
            <a:endParaRPr lang="en-US" dirty="0"/>
          </a:p>
        </p:txBody>
      </p:sp>
    </p:spTree>
    <p:extLst>
      <p:ext uri="{BB962C8B-B14F-4D97-AF65-F5344CB8AC3E}">
        <p14:creationId xmlns:p14="http://schemas.microsoft.com/office/powerpoint/2010/main" val="26996011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hank You">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43325" y="4514850"/>
            <a:ext cx="1657350" cy="234848"/>
          </a:xfrm>
          <a:prstGeom prst="rect">
            <a:avLst/>
          </a:prstGeom>
        </p:spPr>
      </p:pic>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31295" y="1371600"/>
            <a:ext cx="881411" cy="881411"/>
          </a:xfrm>
          <a:prstGeom prst="rect">
            <a:avLst/>
          </a:prstGeom>
        </p:spPr>
      </p:pic>
      <p:sp>
        <p:nvSpPr>
          <p:cNvPr id="3" name="Rectangle 2"/>
          <p:cNvSpPr/>
          <p:nvPr userDrawn="1"/>
        </p:nvSpPr>
        <p:spPr>
          <a:xfrm>
            <a:off x="352425" y="4867284"/>
            <a:ext cx="8686800" cy="253916"/>
          </a:xfrm>
          <a:prstGeom prst="rect">
            <a:avLst/>
          </a:prstGeom>
        </p:spPr>
        <p:txBody>
          <a:bodyPr wrap="square" lIns="68580" tIns="34290" rIns="68580" bIns="34290">
            <a:spAutoFit/>
          </a:bodyPr>
          <a:lstStyle/>
          <a:p>
            <a:pPr algn="ctr"/>
            <a:r>
              <a:rPr lang="en-US" sz="600" b="0" i="0" kern="1200" dirty="0">
                <a:solidFill>
                  <a:schemeClr val="bg1">
                    <a:lumMod val="95000"/>
                  </a:schemeClr>
                </a:solidFill>
                <a:latin typeface="+mn-lt"/>
                <a:ea typeface="+mn-ea"/>
                <a:cs typeface="+mn-cs"/>
              </a:rPr>
              <a:t>This information provided by Littler is not a substitute for experienced legal counsel and does not provide legal advice or attempt to address the numerous factual issues that inevitably arise in any employment-related dispute.</a:t>
            </a:r>
            <a:br>
              <a:rPr lang="en-US" sz="600" b="0" i="0" kern="1200" dirty="0">
                <a:solidFill>
                  <a:schemeClr val="bg1">
                    <a:lumMod val="95000"/>
                  </a:schemeClr>
                </a:solidFill>
                <a:latin typeface="+mn-lt"/>
                <a:ea typeface="+mn-ea"/>
                <a:cs typeface="+mn-cs"/>
              </a:rPr>
            </a:br>
            <a:r>
              <a:rPr lang="en-US" sz="600" b="0" i="0" kern="1200" dirty="0">
                <a:solidFill>
                  <a:schemeClr val="bg1">
                    <a:lumMod val="95000"/>
                  </a:schemeClr>
                </a:solidFill>
                <a:latin typeface="+mn-lt"/>
                <a:ea typeface="+mn-ea"/>
                <a:cs typeface="+mn-cs"/>
              </a:rPr>
              <a:t>Although this information attempts to cover some major recent developments, it is not all-inclusive, and the current status of any decision or principle of law should</a:t>
            </a:r>
            <a:r>
              <a:rPr lang="en-US" sz="600" b="0" i="0" kern="1200" baseline="0" dirty="0">
                <a:solidFill>
                  <a:schemeClr val="bg1">
                    <a:lumMod val="95000"/>
                  </a:schemeClr>
                </a:solidFill>
                <a:latin typeface="+mn-lt"/>
                <a:ea typeface="+mn-ea"/>
                <a:cs typeface="+mn-cs"/>
              </a:rPr>
              <a:t> be verified by counsel.</a:t>
            </a:r>
            <a:r>
              <a:rPr lang="en-US" sz="600" b="0" i="0" kern="1200" dirty="0">
                <a:solidFill>
                  <a:schemeClr val="bg1">
                    <a:lumMod val="95000"/>
                  </a:schemeClr>
                </a:solidFill>
                <a:latin typeface="+mn-lt"/>
                <a:ea typeface="+mn-ea"/>
                <a:cs typeface="+mn-cs"/>
              </a:rPr>
              <a:t>    </a:t>
            </a:r>
            <a:endParaRPr lang="en-US" sz="600" dirty="0">
              <a:solidFill>
                <a:schemeClr val="bg1">
                  <a:lumMod val="95000"/>
                </a:schemeClr>
              </a:solidFill>
            </a:endParaRPr>
          </a:p>
        </p:txBody>
      </p:sp>
      <p:sp>
        <p:nvSpPr>
          <p:cNvPr id="8" name="TextBox 7"/>
          <p:cNvSpPr txBox="1"/>
          <p:nvPr userDrawn="1"/>
        </p:nvSpPr>
        <p:spPr>
          <a:xfrm>
            <a:off x="5603790" y="5436973"/>
            <a:ext cx="138564" cy="284693"/>
          </a:xfrm>
          <a:prstGeom prst="rect">
            <a:avLst/>
          </a:prstGeom>
          <a:noFill/>
        </p:spPr>
        <p:txBody>
          <a:bodyPr wrap="none" lIns="68580" tIns="34290" rIns="68580" bIns="34290" rtlCol="0">
            <a:spAutoFit/>
          </a:bodyPr>
          <a:lstStyle/>
          <a:p>
            <a:endParaRPr lang="en-US" dirty="0"/>
          </a:p>
        </p:txBody>
      </p:sp>
      <p:sp>
        <p:nvSpPr>
          <p:cNvPr id="9" name="TextBox 8"/>
          <p:cNvSpPr txBox="1"/>
          <p:nvPr userDrawn="1"/>
        </p:nvSpPr>
        <p:spPr>
          <a:xfrm>
            <a:off x="0" y="2895853"/>
            <a:ext cx="9144000" cy="761747"/>
          </a:xfrm>
          <a:prstGeom prst="rect">
            <a:avLst/>
          </a:prstGeom>
          <a:noFill/>
        </p:spPr>
        <p:txBody>
          <a:bodyPr wrap="square" lIns="68580" tIns="34290" rIns="68580" bIns="34290" rtlCol="0">
            <a:spAutoFit/>
          </a:bodyPr>
          <a:lstStyle/>
          <a:p>
            <a:pPr algn="ctr"/>
            <a:r>
              <a:rPr lang="en-US" sz="4500" dirty="0">
                <a:solidFill>
                  <a:schemeClr val="bg1"/>
                </a:solidFill>
              </a:rPr>
              <a:t>Thank You!</a:t>
            </a:r>
          </a:p>
        </p:txBody>
      </p:sp>
      <p:sp>
        <p:nvSpPr>
          <p:cNvPr id="10" name="Slide Number Placeholder 3"/>
          <p:cNvSpPr>
            <a:spLocks noGrp="1"/>
          </p:cNvSpPr>
          <p:nvPr>
            <p:ph type="sldNum" sz="quarter" idx="4"/>
          </p:nvPr>
        </p:nvSpPr>
        <p:spPr>
          <a:xfrm>
            <a:off x="6800850" y="4914901"/>
            <a:ext cx="2133600" cy="171450"/>
          </a:xfrm>
          <a:prstGeom prst="rect">
            <a:avLst/>
          </a:prstGeom>
        </p:spPr>
        <p:txBody>
          <a:bodyPr vert="horz" lIns="68580" tIns="34290" rIns="68580" bIns="34290" rtlCol="0" anchor="ctr"/>
          <a:lstStyle>
            <a:lvl1pPr algn="r">
              <a:defRPr sz="700">
                <a:solidFill>
                  <a:schemeClr val="bg1"/>
                </a:solidFill>
              </a:defRPr>
            </a:lvl1pPr>
          </a:lstStyle>
          <a:p>
            <a:fld id="{B73F69C2-009F-4240-9724-5B3BAC1E9E06}" type="slidenum">
              <a:rPr lang="en-US" smtClean="0"/>
              <a:pPr/>
              <a:t>‹#›</a:t>
            </a:fld>
            <a:endParaRPr lang="en-US" dirty="0"/>
          </a:p>
        </p:txBody>
      </p:sp>
    </p:spTree>
    <p:extLst>
      <p:ext uri="{BB962C8B-B14F-4D97-AF65-F5344CB8AC3E}">
        <p14:creationId xmlns:p14="http://schemas.microsoft.com/office/powerpoint/2010/main" val="7028238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estions slide_BB">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6688" y="342900"/>
            <a:ext cx="1260662" cy="382701"/>
          </a:xfrm>
          <a:prstGeom prst="rect">
            <a:avLst/>
          </a:prstGeom>
        </p:spPr>
      </p:pic>
      <p:sp>
        <p:nvSpPr>
          <p:cNvPr id="2" name="TextBox 1"/>
          <p:cNvSpPr txBox="1"/>
          <p:nvPr userDrawn="1"/>
        </p:nvSpPr>
        <p:spPr>
          <a:xfrm>
            <a:off x="28576" y="2394720"/>
            <a:ext cx="9086849" cy="577081"/>
          </a:xfrm>
          <a:prstGeom prst="rect">
            <a:avLst/>
          </a:prstGeom>
          <a:noFill/>
        </p:spPr>
        <p:txBody>
          <a:bodyPr wrap="square" lIns="68580" tIns="34290" rIns="68580" bIns="34290" rtlCol="0">
            <a:spAutoFit/>
          </a:bodyPr>
          <a:lstStyle/>
          <a:p>
            <a:pPr algn="ctr"/>
            <a:r>
              <a:rPr lang="en-US" sz="3300" dirty="0">
                <a:solidFill>
                  <a:schemeClr val="bg1"/>
                </a:solidFill>
              </a:rPr>
              <a:t>Questions?</a:t>
            </a:r>
          </a:p>
        </p:txBody>
      </p:sp>
      <p:sp>
        <p:nvSpPr>
          <p:cNvPr id="6" name="Slide Number Placeholder 3"/>
          <p:cNvSpPr>
            <a:spLocks noGrp="1"/>
          </p:cNvSpPr>
          <p:nvPr>
            <p:ph type="sldNum" sz="quarter" idx="4"/>
          </p:nvPr>
        </p:nvSpPr>
        <p:spPr>
          <a:xfrm>
            <a:off x="6800850" y="4914901"/>
            <a:ext cx="2133600" cy="171450"/>
          </a:xfrm>
          <a:prstGeom prst="rect">
            <a:avLst/>
          </a:prstGeom>
        </p:spPr>
        <p:txBody>
          <a:bodyPr vert="horz" lIns="68580" tIns="34290" rIns="68580" bIns="34290" rtlCol="0" anchor="ctr"/>
          <a:lstStyle>
            <a:lvl1pPr algn="r">
              <a:defRPr sz="700">
                <a:solidFill>
                  <a:schemeClr val="bg1"/>
                </a:solidFill>
              </a:defRPr>
            </a:lvl1pPr>
          </a:lstStyle>
          <a:p>
            <a:fld id="{B73F69C2-009F-4240-9724-5B3BAC1E9E06}" type="slidenum">
              <a:rPr lang="en-US" smtClean="0"/>
              <a:pPr/>
              <a:t>‹#›</a:t>
            </a:fld>
            <a:endParaRPr lang="en-US" dirty="0"/>
          </a:p>
        </p:txBody>
      </p:sp>
    </p:spTree>
    <p:extLst>
      <p:ext uri="{BB962C8B-B14F-4D97-AF65-F5344CB8AC3E}">
        <p14:creationId xmlns:p14="http://schemas.microsoft.com/office/powerpoint/2010/main" val="17302494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questions slide_BB">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2" name="TextBox 1"/>
          <p:cNvSpPr txBox="1"/>
          <p:nvPr userDrawn="1"/>
        </p:nvSpPr>
        <p:spPr>
          <a:xfrm>
            <a:off x="28576" y="2394720"/>
            <a:ext cx="9086849" cy="577081"/>
          </a:xfrm>
          <a:prstGeom prst="rect">
            <a:avLst/>
          </a:prstGeom>
          <a:noFill/>
        </p:spPr>
        <p:txBody>
          <a:bodyPr wrap="square" lIns="68580" tIns="34290" rIns="68580" bIns="34290" rtlCol="0">
            <a:spAutoFit/>
          </a:bodyPr>
          <a:lstStyle/>
          <a:p>
            <a:pPr algn="ctr"/>
            <a:r>
              <a:rPr lang="en-US" sz="3300" dirty="0">
                <a:solidFill>
                  <a:schemeClr val="bg1"/>
                </a:solidFill>
              </a:rPr>
              <a:t>Questions?</a:t>
            </a:r>
          </a:p>
        </p:txBody>
      </p:sp>
      <p:pic>
        <p:nvPicPr>
          <p:cNvPr id="5" name="Picture 2" descr="C:\Users\bhockett\AppData\Local\Microsoft\Windows\Temporary Internet Files\Content.Outlook\EGA0R1X2\Littler Global logo 9-13 WHIT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10119" y="301752"/>
            <a:ext cx="961481" cy="555498"/>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3"/>
          <p:cNvSpPr>
            <a:spLocks noGrp="1"/>
          </p:cNvSpPr>
          <p:nvPr>
            <p:ph type="sldNum" sz="quarter" idx="4"/>
          </p:nvPr>
        </p:nvSpPr>
        <p:spPr>
          <a:xfrm>
            <a:off x="6800850" y="4914901"/>
            <a:ext cx="2133600" cy="171450"/>
          </a:xfrm>
          <a:prstGeom prst="rect">
            <a:avLst/>
          </a:prstGeom>
        </p:spPr>
        <p:txBody>
          <a:bodyPr vert="horz" lIns="68580" tIns="34290" rIns="68580" bIns="34290" rtlCol="0" anchor="ctr"/>
          <a:lstStyle>
            <a:lvl1pPr algn="r">
              <a:defRPr sz="700">
                <a:solidFill>
                  <a:schemeClr val="bg1"/>
                </a:solidFill>
              </a:defRPr>
            </a:lvl1pPr>
          </a:lstStyle>
          <a:p>
            <a:fld id="{B73F69C2-009F-4240-9724-5B3BAC1E9E06}" type="slidenum">
              <a:rPr lang="en-US" smtClean="0"/>
              <a:pPr/>
              <a:t>‹#›</a:t>
            </a:fld>
            <a:endParaRPr lang="en-US" dirty="0"/>
          </a:p>
        </p:txBody>
      </p:sp>
    </p:spTree>
    <p:extLst>
      <p:ext uri="{BB962C8B-B14F-4D97-AF65-F5344CB8AC3E}">
        <p14:creationId xmlns:p14="http://schemas.microsoft.com/office/powerpoint/2010/main" val="32493303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questions slide_BB">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2" name="TextBox 1"/>
          <p:cNvSpPr txBox="1"/>
          <p:nvPr userDrawn="1"/>
        </p:nvSpPr>
        <p:spPr>
          <a:xfrm>
            <a:off x="28576" y="2394720"/>
            <a:ext cx="9086849" cy="577081"/>
          </a:xfrm>
          <a:prstGeom prst="rect">
            <a:avLst/>
          </a:prstGeom>
          <a:noFill/>
        </p:spPr>
        <p:txBody>
          <a:bodyPr wrap="square" lIns="68580" tIns="34290" rIns="68580" bIns="34290" rtlCol="0">
            <a:spAutoFit/>
          </a:bodyPr>
          <a:lstStyle/>
          <a:p>
            <a:pPr algn="ctr"/>
            <a:r>
              <a:rPr lang="en-US" sz="3300" dirty="0">
                <a:solidFill>
                  <a:schemeClr val="bg1"/>
                </a:solidFill>
              </a:rPr>
              <a:t>Questions?</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0049" y="307152"/>
            <a:ext cx="1314451" cy="378648"/>
          </a:xfrm>
          <a:prstGeom prst="rect">
            <a:avLst/>
          </a:prstGeom>
        </p:spPr>
      </p:pic>
      <p:sp>
        <p:nvSpPr>
          <p:cNvPr id="7" name="Slide Number Placeholder 3"/>
          <p:cNvSpPr>
            <a:spLocks noGrp="1"/>
          </p:cNvSpPr>
          <p:nvPr>
            <p:ph type="sldNum" sz="quarter" idx="4"/>
          </p:nvPr>
        </p:nvSpPr>
        <p:spPr>
          <a:xfrm>
            <a:off x="6800850" y="4914901"/>
            <a:ext cx="2133600" cy="171450"/>
          </a:xfrm>
          <a:prstGeom prst="rect">
            <a:avLst/>
          </a:prstGeom>
        </p:spPr>
        <p:txBody>
          <a:bodyPr vert="horz" lIns="68580" tIns="34290" rIns="68580" bIns="34290" rtlCol="0" anchor="ctr"/>
          <a:lstStyle>
            <a:lvl1pPr algn="r">
              <a:defRPr sz="700">
                <a:solidFill>
                  <a:schemeClr val="bg1"/>
                </a:solidFill>
              </a:defRPr>
            </a:lvl1pPr>
          </a:lstStyle>
          <a:p>
            <a:fld id="{B73F69C2-009F-4240-9724-5B3BAC1E9E06}" type="slidenum">
              <a:rPr lang="en-US" smtClean="0"/>
              <a:pPr/>
              <a:t>‹#›</a:t>
            </a:fld>
            <a:endParaRPr lang="en-US" dirty="0"/>
          </a:p>
        </p:txBody>
      </p:sp>
    </p:spTree>
    <p:extLst>
      <p:ext uri="{BB962C8B-B14F-4D97-AF65-F5344CB8AC3E}">
        <p14:creationId xmlns:p14="http://schemas.microsoft.com/office/powerpoint/2010/main" val="17554834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questions slide_BB">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6688" y="342900"/>
            <a:ext cx="1260662" cy="382701"/>
          </a:xfrm>
          <a:prstGeom prst="rect">
            <a:avLst/>
          </a:prstGeom>
        </p:spPr>
      </p:pic>
      <p:sp>
        <p:nvSpPr>
          <p:cNvPr id="2" name="TextBox 1"/>
          <p:cNvSpPr txBox="1"/>
          <p:nvPr userDrawn="1"/>
        </p:nvSpPr>
        <p:spPr>
          <a:xfrm>
            <a:off x="0" y="2394720"/>
            <a:ext cx="9144000" cy="577081"/>
          </a:xfrm>
          <a:prstGeom prst="rect">
            <a:avLst/>
          </a:prstGeom>
          <a:noFill/>
        </p:spPr>
        <p:txBody>
          <a:bodyPr wrap="square" lIns="68580" tIns="34290" rIns="68580" bIns="34290" rtlCol="0">
            <a:spAutoFit/>
          </a:bodyPr>
          <a:lstStyle/>
          <a:p>
            <a:pPr algn="ctr"/>
            <a:r>
              <a:rPr lang="en-US" sz="3300" dirty="0">
                <a:solidFill>
                  <a:schemeClr val="bg1"/>
                </a:solidFill>
                <a:latin typeface="Arial" panose="020B0604020202020204" pitchFamily="34" charset="0"/>
                <a:cs typeface="Arial" panose="020B0604020202020204" pitchFamily="34" charset="0"/>
              </a:rPr>
              <a:t>Thank You!</a:t>
            </a:r>
          </a:p>
        </p:txBody>
      </p:sp>
      <p:sp>
        <p:nvSpPr>
          <p:cNvPr id="6" name="Rectangle 5"/>
          <p:cNvSpPr/>
          <p:nvPr userDrawn="1"/>
        </p:nvSpPr>
        <p:spPr>
          <a:xfrm>
            <a:off x="352425" y="4867284"/>
            <a:ext cx="8686800" cy="253916"/>
          </a:xfrm>
          <a:prstGeom prst="rect">
            <a:avLst/>
          </a:prstGeom>
        </p:spPr>
        <p:txBody>
          <a:bodyPr wrap="square" lIns="68580" tIns="34290" rIns="68580" bIns="34290">
            <a:spAutoFit/>
          </a:bodyPr>
          <a:lstStyle/>
          <a:p>
            <a:pPr algn="ctr"/>
            <a:r>
              <a:rPr lang="en-US" sz="600" b="0" i="0" kern="1200" dirty="0">
                <a:solidFill>
                  <a:schemeClr val="bg1">
                    <a:lumMod val="95000"/>
                  </a:schemeClr>
                </a:solidFill>
                <a:latin typeface="+mn-lt"/>
                <a:ea typeface="+mn-ea"/>
                <a:cs typeface="+mn-cs"/>
              </a:rPr>
              <a:t>This information provided by Littler is not a substitute for experienced legal counsel and does not provide legal advice or attempt to address the numerous factual issues that inevitably arise in any employment-related dispute.</a:t>
            </a:r>
            <a:br>
              <a:rPr lang="en-US" sz="600" b="0" i="0" kern="1200" dirty="0">
                <a:solidFill>
                  <a:schemeClr val="bg1">
                    <a:lumMod val="95000"/>
                  </a:schemeClr>
                </a:solidFill>
                <a:latin typeface="+mn-lt"/>
                <a:ea typeface="+mn-ea"/>
                <a:cs typeface="+mn-cs"/>
              </a:rPr>
            </a:br>
            <a:r>
              <a:rPr lang="en-US" sz="600" b="0" i="0" kern="1200" dirty="0">
                <a:solidFill>
                  <a:schemeClr val="bg1">
                    <a:lumMod val="95000"/>
                  </a:schemeClr>
                </a:solidFill>
                <a:latin typeface="+mn-lt"/>
                <a:ea typeface="+mn-ea"/>
                <a:cs typeface="+mn-cs"/>
              </a:rPr>
              <a:t>Although this information attempts to cover some major recent developments, it is not all-inclusive, and the current status of any decision or principle of law should</a:t>
            </a:r>
            <a:r>
              <a:rPr lang="en-US" sz="600" b="0" i="0" kern="1200" baseline="0" dirty="0">
                <a:solidFill>
                  <a:schemeClr val="bg1">
                    <a:lumMod val="95000"/>
                  </a:schemeClr>
                </a:solidFill>
                <a:latin typeface="+mn-lt"/>
                <a:ea typeface="+mn-ea"/>
                <a:cs typeface="+mn-cs"/>
              </a:rPr>
              <a:t> be verified by counsel.</a:t>
            </a:r>
            <a:r>
              <a:rPr lang="en-US" sz="600" b="0" i="0" kern="1200" dirty="0">
                <a:solidFill>
                  <a:schemeClr val="bg1">
                    <a:lumMod val="95000"/>
                  </a:schemeClr>
                </a:solidFill>
                <a:latin typeface="+mn-lt"/>
                <a:ea typeface="+mn-ea"/>
                <a:cs typeface="+mn-cs"/>
              </a:rPr>
              <a:t>    </a:t>
            </a:r>
            <a:endParaRPr lang="en-US" sz="600" dirty="0">
              <a:solidFill>
                <a:schemeClr val="bg1">
                  <a:lumMod val="95000"/>
                </a:schemeClr>
              </a:solidFill>
            </a:endParaRP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43325" y="4514850"/>
            <a:ext cx="1657350" cy="234848"/>
          </a:xfrm>
          <a:prstGeom prst="rect">
            <a:avLst/>
          </a:prstGeom>
        </p:spPr>
      </p:pic>
      <p:sp>
        <p:nvSpPr>
          <p:cNvPr id="11" name="Slide Number Placeholder 3"/>
          <p:cNvSpPr>
            <a:spLocks noGrp="1"/>
          </p:cNvSpPr>
          <p:nvPr>
            <p:ph type="sldNum" sz="quarter" idx="4"/>
          </p:nvPr>
        </p:nvSpPr>
        <p:spPr>
          <a:xfrm>
            <a:off x="6800850" y="4914901"/>
            <a:ext cx="2133600" cy="171450"/>
          </a:xfrm>
          <a:prstGeom prst="rect">
            <a:avLst/>
          </a:prstGeom>
        </p:spPr>
        <p:txBody>
          <a:bodyPr vert="horz" lIns="68580" tIns="34290" rIns="68580" bIns="34290" rtlCol="0" anchor="ctr"/>
          <a:lstStyle>
            <a:lvl1pPr algn="r">
              <a:defRPr sz="700">
                <a:solidFill>
                  <a:schemeClr val="bg1"/>
                </a:solidFill>
              </a:defRPr>
            </a:lvl1pPr>
          </a:lstStyle>
          <a:p>
            <a:fld id="{B73F69C2-009F-4240-9724-5B3BAC1E9E06}" type="slidenum">
              <a:rPr lang="en-US" smtClean="0"/>
              <a:pPr/>
              <a:t>‹#›</a:t>
            </a:fld>
            <a:endParaRPr lang="en-US" dirty="0"/>
          </a:p>
        </p:txBody>
      </p:sp>
    </p:spTree>
    <p:extLst>
      <p:ext uri="{BB962C8B-B14F-4D97-AF65-F5344CB8AC3E}">
        <p14:creationId xmlns:p14="http://schemas.microsoft.com/office/powerpoint/2010/main" val="7157618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questions slide_BB">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2" name="TextBox 1"/>
          <p:cNvSpPr txBox="1"/>
          <p:nvPr userDrawn="1"/>
        </p:nvSpPr>
        <p:spPr>
          <a:xfrm>
            <a:off x="0" y="2394720"/>
            <a:ext cx="9144000" cy="577081"/>
          </a:xfrm>
          <a:prstGeom prst="rect">
            <a:avLst/>
          </a:prstGeom>
          <a:noFill/>
        </p:spPr>
        <p:txBody>
          <a:bodyPr wrap="square" lIns="68580" tIns="34290" rIns="68580" bIns="34290" rtlCol="0">
            <a:spAutoFit/>
          </a:bodyPr>
          <a:lstStyle/>
          <a:p>
            <a:pPr algn="ctr"/>
            <a:r>
              <a:rPr lang="en-US" sz="3300" dirty="0">
                <a:solidFill>
                  <a:schemeClr val="bg1"/>
                </a:solidFill>
                <a:latin typeface="Arial" panose="020B0604020202020204" pitchFamily="34" charset="0"/>
                <a:cs typeface="Arial" panose="020B0604020202020204" pitchFamily="34" charset="0"/>
              </a:rPr>
              <a:t>Thank You!</a:t>
            </a:r>
          </a:p>
        </p:txBody>
      </p:sp>
      <p:sp>
        <p:nvSpPr>
          <p:cNvPr id="6" name="Rectangle 5"/>
          <p:cNvSpPr/>
          <p:nvPr userDrawn="1"/>
        </p:nvSpPr>
        <p:spPr>
          <a:xfrm>
            <a:off x="352425" y="4867284"/>
            <a:ext cx="8686800" cy="253916"/>
          </a:xfrm>
          <a:prstGeom prst="rect">
            <a:avLst/>
          </a:prstGeom>
        </p:spPr>
        <p:txBody>
          <a:bodyPr wrap="square" lIns="68580" tIns="34290" rIns="68580" bIns="34290">
            <a:spAutoFit/>
          </a:bodyPr>
          <a:lstStyle/>
          <a:p>
            <a:pPr algn="ctr"/>
            <a:r>
              <a:rPr lang="en-US" sz="600" b="0" i="0" kern="1200" dirty="0">
                <a:solidFill>
                  <a:schemeClr val="bg1">
                    <a:lumMod val="95000"/>
                  </a:schemeClr>
                </a:solidFill>
                <a:latin typeface="+mn-lt"/>
                <a:ea typeface="+mn-ea"/>
                <a:cs typeface="+mn-cs"/>
              </a:rPr>
              <a:t>This information provided by Littler is not a substitute for experienced legal counsel and does not provide legal advice or attempt to address the numerous factual issues that inevitably arise in any employment-related dispute.</a:t>
            </a:r>
            <a:br>
              <a:rPr lang="en-US" sz="600" b="0" i="0" kern="1200" dirty="0">
                <a:solidFill>
                  <a:schemeClr val="bg1">
                    <a:lumMod val="95000"/>
                  </a:schemeClr>
                </a:solidFill>
                <a:latin typeface="+mn-lt"/>
                <a:ea typeface="+mn-ea"/>
                <a:cs typeface="+mn-cs"/>
              </a:rPr>
            </a:br>
            <a:r>
              <a:rPr lang="en-US" sz="600" b="0" i="0" kern="1200" dirty="0">
                <a:solidFill>
                  <a:schemeClr val="bg1">
                    <a:lumMod val="95000"/>
                  </a:schemeClr>
                </a:solidFill>
                <a:latin typeface="+mn-lt"/>
                <a:ea typeface="+mn-ea"/>
                <a:cs typeface="+mn-cs"/>
              </a:rPr>
              <a:t>Although this information attempts to cover some major recent developments, it is not all-inclusive, and the current status of any decision or principle of law should</a:t>
            </a:r>
            <a:r>
              <a:rPr lang="en-US" sz="600" b="0" i="0" kern="1200" baseline="0" dirty="0">
                <a:solidFill>
                  <a:schemeClr val="bg1">
                    <a:lumMod val="95000"/>
                  </a:schemeClr>
                </a:solidFill>
                <a:latin typeface="+mn-lt"/>
                <a:ea typeface="+mn-ea"/>
                <a:cs typeface="+mn-cs"/>
              </a:rPr>
              <a:t> be verified by counsel.</a:t>
            </a:r>
            <a:r>
              <a:rPr lang="en-US" sz="600" b="0" i="0" kern="1200" dirty="0">
                <a:solidFill>
                  <a:schemeClr val="bg1">
                    <a:lumMod val="95000"/>
                  </a:schemeClr>
                </a:solidFill>
                <a:latin typeface="+mn-lt"/>
                <a:ea typeface="+mn-ea"/>
                <a:cs typeface="+mn-cs"/>
              </a:rPr>
              <a:t>    </a:t>
            </a:r>
            <a:endParaRPr lang="en-US" sz="600" dirty="0">
              <a:solidFill>
                <a:schemeClr val="bg1">
                  <a:lumMod val="95000"/>
                </a:schemeClr>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43325" y="4514850"/>
            <a:ext cx="1657350" cy="234848"/>
          </a:xfrm>
          <a:prstGeom prst="rect">
            <a:avLst/>
          </a:prstGeom>
        </p:spPr>
      </p:pic>
      <p:pic>
        <p:nvPicPr>
          <p:cNvPr id="10" name="Picture 2" descr="C:\Users\bhockett\AppData\Local\Microsoft\Windows\Temporary Internet Files\Content.Outlook\EGA0R1X2\Littler Global logo 9-13 WHIT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10119" y="301752"/>
            <a:ext cx="961481" cy="555498"/>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3"/>
          <p:cNvSpPr>
            <a:spLocks noGrp="1"/>
          </p:cNvSpPr>
          <p:nvPr>
            <p:ph type="sldNum" sz="quarter" idx="4"/>
          </p:nvPr>
        </p:nvSpPr>
        <p:spPr>
          <a:xfrm>
            <a:off x="6800850" y="4914901"/>
            <a:ext cx="2133600" cy="171450"/>
          </a:xfrm>
          <a:prstGeom prst="rect">
            <a:avLst/>
          </a:prstGeom>
        </p:spPr>
        <p:txBody>
          <a:bodyPr vert="horz" lIns="68580" tIns="34290" rIns="68580" bIns="34290" rtlCol="0" anchor="ctr"/>
          <a:lstStyle>
            <a:lvl1pPr algn="r">
              <a:defRPr sz="700">
                <a:solidFill>
                  <a:schemeClr val="bg1"/>
                </a:solidFill>
              </a:defRPr>
            </a:lvl1pPr>
          </a:lstStyle>
          <a:p>
            <a:fld id="{B73F69C2-009F-4240-9724-5B3BAC1E9E06}" type="slidenum">
              <a:rPr lang="en-US" smtClean="0"/>
              <a:pPr/>
              <a:t>‹#›</a:t>
            </a:fld>
            <a:endParaRPr lang="en-US" dirty="0"/>
          </a:p>
        </p:txBody>
      </p:sp>
    </p:spTree>
    <p:extLst>
      <p:ext uri="{BB962C8B-B14F-4D97-AF65-F5344CB8AC3E}">
        <p14:creationId xmlns:p14="http://schemas.microsoft.com/office/powerpoint/2010/main" val="2749044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 presenters">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5" name="TextBox 14"/>
          <p:cNvSpPr txBox="1"/>
          <p:nvPr userDrawn="1"/>
        </p:nvSpPr>
        <p:spPr>
          <a:xfrm>
            <a:off x="0" y="315352"/>
            <a:ext cx="9144000" cy="484748"/>
          </a:xfrm>
          <a:prstGeom prst="rect">
            <a:avLst/>
          </a:prstGeom>
          <a:noFill/>
        </p:spPr>
        <p:txBody>
          <a:bodyPr wrap="square" lIns="68580" tIns="34290" rIns="68580" bIns="34290" rtlCol="0">
            <a:spAutoFit/>
          </a:bodyPr>
          <a:lstStyle/>
          <a:p>
            <a:pPr algn="ctr"/>
            <a:r>
              <a:rPr lang="en-US" sz="2700" dirty="0">
                <a:solidFill>
                  <a:schemeClr val="bg1"/>
                </a:solidFill>
                <a:latin typeface="Arial" panose="020B0604020202020204" pitchFamily="34" charset="0"/>
                <a:cs typeface="Arial" panose="020B0604020202020204" pitchFamily="34" charset="0"/>
              </a:rPr>
              <a:t>Presented By</a:t>
            </a:r>
          </a:p>
        </p:txBody>
      </p:sp>
      <p:sp>
        <p:nvSpPr>
          <p:cNvPr id="16" name="Text Placeholder 14"/>
          <p:cNvSpPr>
            <a:spLocks noGrp="1"/>
          </p:cNvSpPr>
          <p:nvPr>
            <p:ph type="body" sz="quarter" idx="12" hasCustomPrompt="1"/>
          </p:nvPr>
        </p:nvSpPr>
        <p:spPr>
          <a:xfrm>
            <a:off x="5886450" y="1867662"/>
            <a:ext cx="2743200" cy="269748"/>
          </a:xfrm>
        </p:spPr>
        <p:txBody>
          <a:bodyPr lIns="0" tIns="0" rIns="0"/>
          <a:lstStyle>
            <a:lvl1pPr marL="0" indent="0">
              <a:buFontTx/>
              <a:buNone/>
              <a:defRPr sz="1400" b="1"/>
            </a:lvl1pPr>
            <a:lvl2pPr marL="0" marR="0" indent="0" algn="l" defTabSz="0" rtl="0" eaLnBrk="1" fontAlgn="auto" latinLnBrk="0" hangingPunct="1">
              <a:lnSpc>
                <a:spcPct val="100000"/>
              </a:lnSpc>
              <a:spcBef>
                <a:spcPct val="20000"/>
              </a:spcBef>
              <a:spcAft>
                <a:spcPts val="0"/>
              </a:spcAft>
              <a:buClrTx/>
              <a:buSzTx/>
              <a:buFontTx/>
              <a:buNone/>
              <a:tabLst/>
              <a:defRPr sz="1200"/>
            </a:lvl2pPr>
            <a:lvl3pPr marL="685800" indent="0">
              <a:buFontTx/>
              <a:buNone/>
              <a:defRPr sz="1200"/>
            </a:lvl3pPr>
            <a:lvl4pPr marL="1028700" indent="0">
              <a:buFontTx/>
              <a:buNone/>
              <a:defRPr sz="1200"/>
            </a:lvl4pPr>
            <a:lvl5pPr marL="1371600" indent="0">
              <a:buFontTx/>
              <a:buNone/>
              <a:defRPr sz="1200"/>
            </a:lvl5pPr>
          </a:lstStyle>
          <a:p>
            <a:pPr lvl="0"/>
            <a:r>
              <a:rPr lang="en-US"/>
              <a:t>Name</a:t>
            </a:r>
            <a:endParaRPr lang="en-US" dirty="0"/>
          </a:p>
        </p:txBody>
      </p:sp>
      <p:sp>
        <p:nvSpPr>
          <p:cNvPr id="17" name="Picture Placeholder 18"/>
          <p:cNvSpPr>
            <a:spLocks noGrp="1"/>
          </p:cNvSpPr>
          <p:nvPr>
            <p:ph type="pic" sz="quarter" idx="14"/>
          </p:nvPr>
        </p:nvSpPr>
        <p:spPr>
          <a:xfrm>
            <a:off x="4972050" y="1683639"/>
            <a:ext cx="742950" cy="886159"/>
          </a:xfrm>
        </p:spPr>
        <p:txBody>
          <a:bodyPr>
            <a:normAutofit/>
          </a:bodyPr>
          <a:lstStyle>
            <a:lvl1pPr>
              <a:defRPr sz="600"/>
            </a:lvl1pPr>
          </a:lstStyle>
          <a:p>
            <a:pPr marL="257175" marR="0" lvl="0" indent="-257175" algn="l" defTabSz="685800" rtl="0" eaLnBrk="1" fontAlgn="auto" latinLnBrk="0" hangingPunct="1">
              <a:lnSpc>
                <a:spcPct val="100000"/>
              </a:lnSpc>
              <a:spcBef>
                <a:spcPct val="20000"/>
              </a:spcBef>
              <a:spcAft>
                <a:spcPts val="0"/>
              </a:spcAft>
              <a:buClrTx/>
              <a:buSzTx/>
              <a:buFont typeface="Arial" pitchFamily="34" charset="0"/>
              <a:buNone/>
              <a:tabLst/>
              <a:defRPr/>
            </a:pPr>
            <a:r>
              <a:rPr lang="en-US"/>
              <a:t>Drag picture to placeholder or click icon to add</a:t>
            </a:r>
            <a:endParaRPr lang="en-US" dirty="0"/>
          </a:p>
        </p:txBody>
      </p:sp>
      <p:sp>
        <p:nvSpPr>
          <p:cNvPr id="18" name="Picture Placeholder 18"/>
          <p:cNvSpPr>
            <a:spLocks noGrp="1"/>
          </p:cNvSpPr>
          <p:nvPr>
            <p:ph type="pic" sz="quarter" idx="17"/>
          </p:nvPr>
        </p:nvSpPr>
        <p:spPr>
          <a:xfrm>
            <a:off x="4972050" y="3228975"/>
            <a:ext cx="742950" cy="885825"/>
          </a:xfrm>
        </p:spPr>
        <p:txBody>
          <a:bodyPr>
            <a:normAutofit/>
          </a:bodyPr>
          <a:lstStyle>
            <a:lvl1pPr>
              <a:defRPr sz="600"/>
            </a:lvl1pPr>
          </a:lstStyle>
          <a:p>
            <a:pPr marL="257175" marR="0" lvl="0" indent="-257175" algn="l" defTabSz="685800" rtl="0" eaLnBrk="1" fontAlgn="auto" latinLnBrk="0" hangingPunct="1">
              <a:lnSpc>
                <a:spcPct val="100000"/>
              </a:lnSpc>
              <a:spcBef>
                <a:spcPct val="20000"/>
              </a:spcBef>
              <a:spcAft>
                <a:spcPts val="0"/>
              </a:spcAft>
              <a:buClrTx/>
              <a:buSzTx/>
              <a:buFont typeface="Arial" pitchFamily="34" charset="0"/>
              <a:buNone/>
              <a:tabLst/>
              <a:defRPr/>
            </a:pPr>
            <a:r>
              <a:rPr lang="en-US"/>
              <a:t>Drag picture to placeholder or click icon to add</a:t>
            </a:r>
            <a:endParaRPr lang="en-US" dirty="0"/>
          </a:p>
        </p:txBody>
      </p:sp>
      <p:sp>
        <p:nvSpPr>
          <p:cNvPr id="19" name="Text Placeholder 14"/>
          <p:cNvSpPr>
            <a:spLocks noGrp="1"/>
          </p:cNvSpPr>
          <p:nvPr>
            <p:ph type="body" sz="quarter" idx="20" hasCustomPrompt="1"/>
          </p:nvPr>
        </p:nvSpPr>
        <p:spPr>
          <a:xfrm>
            <a:off x="5886450" y="3411473"/>
            <a:ext cx="2743200" cy="269748"/>
          </a:xfrm>
        </p:spPr>
        <p:txBody>
          <a:bodyPr lIns="0" tIns="0" rIns="0"/>
          <a:lstStyle>
            <a:lvl1pPr marL="0" indent="0">
              <a:buFontTx/>
              <a:buNone/>
              <a:defRPr sz="1400" b="1"/>
            </a:lvl1pPr>
            <a:lvl2pPr marL="0" marR="0" indent="0" algn="l" defTabSz="0" rtl="0" eaLnBrk="1" fontAlgn="auto" latinLnBrk="0" hangingPunct="1">
              <a:lnSpc>
                <a:spcPct val="100000"/>
              </a:lnSpc>
              <a:spcBef>
                <a:spcPct val="20000"/>
              </a:spcBef>
              <a:spcAft>
                <a:spcPts val="0"/>
              </a:spcAft>
              <a:buClrTx/>
              <a:buSzTx/>
              <a:buFontTx/>
              <a:buNone/>
              <a:tabLst/>
              <a:defRPr sz="1200"/>
            </a:lvl2pPr>
            <a:lvl3pPr marL="685800" indent="0">
              <a:buFontTx/>
              <a:buNone/>
              <a:defRPr sz="1200"/>
            </a:lvl3pPr>
            <a:lvl4pPr marL="1028700" indent="0">
              <a:buFontTx/>
              <a:buNone/>
              <a:defRPr sz="1200"/>
            </a:lvl4pPr>
            <a:lvl5pPr marL="1371600" indent="0">
              <a:buFontTx/>
              <a:buNone/>
              <a:defRPr sz="1200"/>
            </a:lvl5pPr>
          </a:lstStyle>
          <a:p>
            <a:pPr lvl="0"/>
            <a:r>
              <a:rPr lang="en-US"/>
              <a:t>Name</a:t>
            </a:r>
            <a:endParaRPr lang="en-US" dirty="0"/>
          </a:p>
        </p:txBody>
      </p:sp>
      <p:sp>
        <p:nvSpPr>
          <p:cNvPr id="22" name="Text Placeholder 14"/>
          <p:cNvSpPr>
            <a:spLocks noGrp="1"/>
          </p:cNvSpPr>
          <p:nvPr>
            <p:ph type="body" sz="quarter" idx="24" hasCustomPrompt="1"/>
          </p:nvPr>
        </p:nvSpPr>
        <p:spPr>
          <a:xfrm>
            <a:off x="1371600" y="1861185"/>
            <a:ext cx="2743200" cy="269748"/>
          </a:xfrm>
        </p:spPr>
        <p:txBody>
          <a:bodyPr lIns="0" tIns="0" rIns="0"/>
          <a:lstStyle>
            <a:lvl1pPr marL="0" indent="0">
              <a:buFontTx/>
              <a:buNone/>
              <a:defRPr sz="1400" b="1"/>
            </a:lvl1pPr>
            <a:lvl2pPr marL="0" marR="0" indent="0" algn="l" defTabSz="0" rtl="0" eaLnBrk="1" fontAlgn="auto" latinLnBrk="0" hangingPunct="1">
              <a:lnSpc>
                <a:spcPct val="100000"/>
              </a:lnSpc>
              <a:spcBef>
                <a:spcPct val="20000"/>
              </a:spcBef>
              <a:spcAft>
                <a:spcPts val="0"/>
              </a:spcAft>
              <a:buClrTx/>
              <a:buSzTx/>
              <a:buFontTx/>
              <a:buNone/>
              <a:tabLst/>
              <a:defRPr sz="1200"/>
            </a:lvl2pPr>
            <a:lvl3pPr marL="685800" indent="0">
              <a:buFontTx/>
              <a:buNone/>
              <a:defRPr sz="1200"/>
            </a:lvl3pPr>
            <a:lvl4pPr marL="1028700" indent="0">
              <a:buFontTx/>
              <a:buNone/>
              <a:defRPr sz="1200"/>
            </a:lvl4pPr>
            <a:lvl5pPr marL="1371600" indent="0">
              <a:buFontTx/>
              <a:buNone/>
              <a:defRPr sz="1200"/>
            </a:lvl5pPr>
          </a:lstStyle>
          <a:p>
            <a:pPr lvl="0"/>
            <a:r>
              <a:rPr lang="en-US"/>
              <a:t>Name</a:t>
            </a:r>
            <a:endParaRPr lang="en-US" dirty="0"/>
          </a:p>
        </p:txBody>
      </p:sp>
      <p:sp>
        <p:nvSpPr>
          <p:cNvPr id="27" name="Picture Placeholder 18"/>
          <p:cNvSpPr>
            <a:spLocks noGrp="1"/>
          </p:cNvSpPr>
          <p:nvPr>
            <p:ph type="pic" sz="quarter" idx="25" hasCustomPrompt="1"/>
          </p:nvPr>
        </p:nvSpPr>
        <p:spPr>
          <a:xfrm>
            <a:off x="457200" y="1677162"/>
            <a:ext cx="742950" cy="886159"/>
          </a:xfrm>
        </p:spPr>
        <p:txBody>
          <a:bodyPr>
            <a:normAutofit/>
          </a:bodyPr>
          <a:lstStyle>
            <a:lvl1pPr>
              <a:defRPr sz="600"/>
            </a:lvl1pPr>
          </a:lstStyle>
          <a:p>
            <a:pPr marL="257175" marR="0" lvl="0" indent="-257175" algn="l" defTabSz="685800" rtl="0" eaLnBrk="1" fontAlgn="auto" latinLnBrk="0" hangingPunct="1">
              <a:lnSpc>
                <a:spcPct val="100000"/>
              </a:lnSpc>
              <a:spcBef>
                <a:spcPct val="20000"/>
              </a:spcBef>
              <a:spcAft>
                <a:spcPts val="0"/>
              </a:spcAft>
              <a:buClrTx/>
              <a:buSzTx/>
              <a:buFont typeface="Arial" pitchFamily="34" charset="0"/>
              <a:buNone/>
              <a:tabLst/>
              <a:defRPr/>
            </a:pPr>
            <a:r>
              <a:rPr lang="en-US" dirty="0"/>
              <a:t> </a:t>
            </a:r>
          </a:p>
        </p:txBody>
      </p:sp>
      <p:sp>
        <p:nvSpPr>
          <p:cNvPr id="28" name="Picture Placeholder 18"/>
          <p:cNvSpPr>
            <a:spLocks noGrp="1"/>
          </p:cNvSpPr>
          <p:nvPr>
            <p:ph type="pic" sz="quarter" idx="26"/>
          </p:nvPr>
        </p:nvSpPr>
        <p:spPr>
          <a:xfrm>
            <a:off x="457200" y="3222498"/>
            <a:ext cx="742950" cy="885825"/>
          </a:xfrm>
        </p:spPr>
        <p:txBody>
          <a:bodyPr>
            <a:normAutofit/>
          </a:bodyPr>
          <a:lstStyle>
            <a:lvl1pPr>
              <a:defRPr sz="600"/>
            </a:lvl1pPr>
          </a:lstStyle>
          <a:p>
            <a:pPr marL="257175" marR="0" lvl="0" indent="-257175" algn="l" defTabSz="685800" rtl="0" eaLnBrk="1" fontAlgn="auto" latinLnBrk="0" hangingPunct="1">
              <a:lnSpc>
                <a:spcPct val="100000"/>
              </a:lnSpc>
              <a:spcBef>
                <a:spcPct val="20000"/>
              </a:spcBef>
              <a:spcAft>
                <a:spcPts val="0"/>
              </a:spcAft>
              <a:buClrTx/>
              <a:buSzTx/>
              <a:buFont typeface="Arial" pitchFamily="34" charset="0"/>
              <a:buNone/>
              <a:tabLst/>
              <a:defRPr/>
            </a:pPr>
            <a:r>
              <a:rPr lang="en-US"/>
              <a:t>Drag picture to placeholder or click icon to add</a:t>
            </a:r>
            <a:endParaRPr lang="en-US" dirty="0"/>
          </a:p>
        </p:txBody>
      </p:sp>
      <p:sp>
        <p:nvSpPr>
          <p:cNvPr id="29" name="Text Placeholder 14"/>
          <p:cNvSpPr>
            <a:spLocks noGrp="1"/>
          </p:cNvSpPr>
          <p:nvPr>
            <p:ph type="body" sz="quarter" idx="29" hasCustomPrompt="1"/>
          </p:nvPr>
        </p:nvSpPr>
        <p:spPr>
          <a:xfrm>
            <a:off x="1371600" y="3404996"/>
            <a:ext cx="2743200" cy="269748"/>
          </a:xfrm>
        </p:spPr>
        <p:txBody>
          <a:bodyPr lIns="0" tIns="0" rIns="0"/>
          <a:lstStyle>
            <a:lvl1pPr marL="0" indent="0">
              <a:buFontTx/>
              <a:buNone/>
              <a:defRPr sz="1400" b="1"/>
            </a:lvl1pPr>
            <a:lvl2pPr marL="0" marR="0" indent="0" algn="l" defTabSz="0" rtl="0" eaLnBrk="1" fontAlgn="auto" latinLnBrk="0" hangingPunct="1">
              <a:lnSpc>
                <a:spcPct val="100000"/>
              </a:lnSpc>
              <a:spcBef>
                <a:spcPct val="20000"/>
              </a:spcBef>
              <a:spcAft>
                <a:spcPts val="0"/>
              </a:spcAft>
              <a:buClrTx/>
              <a:buSzTx/>
              <a:buFontTx/>
              <a:buNone/>
              <a:tabLst/>
              <a:defRPr sz="1200"/>
            </a:lvl2pPr>
            <a:lvl3pPr marL="685800" indent="0">
              <a:buFontTx/>
              <a:buNone/>
              <a:defRPr sz="1200"/>
            </a:lvl3pPr>
            <a:lvl4pPr marL="1028700" indent="0">
              <a:buFontTx/>
              <a:buNone/>
              <a:defRPr sz="1200"/>
            </a:lvl4pPr>
            <a:lvl5pPr marL="1371600" indent="0">
              <a:buFontTx/>
              <a:buNone/>
              <a:defRPr sz="1200"/>
            </a:lvl5pPr>
          </a:lstStyle>
          <a:p>
            <a:pPr lvl="0"/>
            <a:r>
              <a:rPr lang="en-US"/>
              <a:t>Name</a:t>
            </a:r>
            <a:endParaRPr lang="en-US" dirty="0"/>
          </a:p>
        </p:txBody>
      </p:sp>
      <p:sp>
        <p:nvSpPr>
          <p:cNvPr id="30" name="Text Placeholder 14"/>
          <p:cNvSpPr>
            <a:spLocks noGrp="1"/>
          </p:cNvSpPr>
          <p:nvPr>
            <p:ph type="body" sz="quarter" idx="32" hasCustomPrompt="1"/>
          </p:nvPr>
        </p:nvSpPr>
        <p:spPr>
          <a:xfrm>
            <a:off x="1371600" y="2153412"/>
            <a:ext cx="2743200" cy="418338"/>
          </a:xfrm>
        </p:spPr>
        <p:txBody>
          <a:bodyPr lIns="0" tIns="0" rIns="0">
            <a:normAutofit/>
          </a:bodyPr>
          <a:lstStyle>
            <a:lvl1pPr marL="0" indent="0">
              <a:buFontTx/>
              <a:buNone/>
              <a:defRPr sz="1200" b="0"/>
            </a:lvl1pPr>
            <a:lvl2pPr marL="0" marR="0" indent="0" algn="l" defTabSz="0" rtl="0" eaLnBrk="1" fontAlgn="auto" latinLnBrk="0" hangingPunct="1">
              <a:lnSpc>
                <a:spcPct val="100000"/>
              </a:lnSpc>
              <a:spcBef>
                <a:spcPct val="20000"/>
              </a:spcBef>
              <a:spcAft>
                <a:spcPts val="0"/>
              </a:spcAft>
              <a:buClrTx/>
              <a:buSzTx/>
              <a:buFontTx/>
              <a:buNone/>
              <a:tabLst/>
              <a:defRPr sz="1200"/>
            </a:lvl2pPr>
            <a:lvl3pPr marL="685800" indent="0">
              <a:buFontTx/>
              <a:buNone/>
              <a:defRPr sz="1200"/>
            </a:lvl3pPr>
            <a:lvl4pPr marL="1028700" indent="0">
              <a:buFontTx/>
              <a:buNone/>
              <a:defRPr sz="1200"/>
            </a:lvl4pPr>
            <a:lvl5pPr marL="1371600" indent="0">
              <a:buFontTx/>
              <a:buNone/>
              <a:defRPr sz="1200"/>
            </a:lvl5pPr>
          </a:lstStyle>
          <a:p>
            <a:pPr lvl="0"/>
            <a:r>
              <a:rPr lang="en-US" dirty="0"/>
              <a:t>Title, Littler, Location</a:t>
            </a:r>
          </a:p>
        </p:txBody>
      </p:sp>
      <p:sp>
        <p:nvSpPr>
          <p:cNvPr id="34" name="Text Placeholder 14"/>
          <p:cNvSpPr>
            <a:spLocks noGrp="1"/>
          </p:cNvSpPr>
          <p:nvPr>
            <p:ph type="body" sz="quarter" idx="33" hasCustomPrompt="1"/>
          </p:nvPr>
        </p:nvSpPr>
        <p:spPr>
          <a:xfrm>
            <a:off x="5886450" y="2153412"/>
            <a:ext cx="2743200" cy="418338"/>
          </a:xfrm>
        </p:spPr>
        <p:txBody>
          <a:bodyPr lIns="0" tIns="0" rIns="0">
            <a:normAutofit/>
          </a:bodyPr>
          <a:lstStyle>
            <a:lvl1pPr marL="0" indent="0">
              <a:buFontTx/>
              <a:buNone/>
              <a:defRPr sz="1200" b="0"/>
            </a:lvl1pPr>
            <a:lvl2pPr marL="0" marR="0" indent="0" algn="l" defTabSz="0" rtl="0" eaLnBrk="1" fontAlgn="auto" latinLnBrk="0" hangingPunct="1">
              <a:lnSpc>
                <a:spcPct val="100000"/>
              </a:lnSpc>
              <a:spcBef>
                <a:spcPct val="20000"/>
              </a:spcBef>
              <a:spcAft>
                <a:spcPts val="0"/>
              </a:spcAft>
              <a:buClrTx/>
              <a:buSzTx/>
              <a:buFontTx/>
              <a:buNone/>
              <a:tabLst/>
              <a:defRPr sz="1200"/>
            </a:lvl2pPr>
            <a:lvl3pPr marL="685800" indent="0">
              <a:buFontTx/>
              <a:buNone/>
              <a:defRPr sz="1200"/>
            </a:lvl3pPr>
            <a:lvl4pPr marL="1028700" indent="0">
              <a:buFontTx/>
              <a:buNone/>
              <a:defRPr sz="1200"/>
            </a:lvl4pPr>
            <a:lvl5pPr marL="1371600" indent="0">
              <a:buFontTx/>
              <a:buNone/>
              <a:defRPr sz="1200"/>
            </a:lvl5pPr>
          </a:lstStyle>
          <a:p>
            <a:pPr lvl="0"/>
            <a:r>
              <a:rPr lang="en-US" dirty="0"/>
              <a:t>Title, Littler, Location</a:t>
            </a:r>
          </a:p>
        </p:txBody>
      </p:sp>
      <p:sp>
        <p:nvSpPr>
          <p:cNvPr id="38" name="Text Placeholder 14"/>
          <p:cNvSpPr>
            <a:spLocks noGrp="1"/>
          </p:cNvSpPr>
          <p:nvPr>
            <p:ph type="body" sz="quarter" idx="34" hasCustomPrompt="1"/>
          </p:nvPr>
        </p:nvSpPr>
        <p:spPr>
          <a:xfrm>
            <a:off x="1371600" y="3678173"/>
            <a:ext cx="2743200" cy="418338"/>
          </a:xfrm>
        </p:spPr>
        <p:txBody>
          <a:bodyPr lIns="0" tIns="0" rIns="0">
            <a:normAutofit/>
          </a:bodyPr>
          <a:lstStyle>
            <a:lvl1pPr marL="0" indent="0">
              <a:buFontTx/>
              <a:buNone/>
              <a:defRPr sz="1200" b="0"/>
            </a:lvl1pPr>
            <a:lvl2pPr marL="0" marR="0" indent="0" algn="l" defTabSz="0" rtl="0" eaLnBrk="1" fontAlgn="auto" latinLnBrk="0" hangingPunct="1">
              <a:lnSpc>
                <a:spcPct val="100000"/>
              </a:lnSpc>
              <a:spcBef>
                <a:spcPct val="20000"/>
              </a:spcBef>
              <a:spcAft>
                <a:spcPts val="0"/>
              </a:spcAft>
              <a:buClrTx/>
              <a:buSzTx/>
              <a:buFontTx/>
              <a:buNone/>
              <a:tabLst/>
              <a:defRPr sz="1200"/>
            </a:lvl2pPr>
            <a:lvl3pPr marL="685800" indent="0">
              <a:buFontTx/>
              <a:buNone/>
              <a:defRPr sz="1200"/>
            </a:lvl3pPr>
            <a:lvl4pPr marL="1028700" indent="0">
              <a:buFontTx/>
              <a:buNone/>
              <a:defRPr sz="1200"/>
            </a:lvl4pPr>
            <a:lvl5pPr marL="1371600" indent="0">
              <a:buFontTx/>
              <a:buNone/>
              <a:defRPr sz="1200"/>
            </a:lvl5pPr>
          </a:lstStyle>
          <a:p>
            <a:pPr lvl="0"/>
            <a:r>
              <a:rPr lang="en-US" dirty="0"/>
              <a:t>Title, Littler, Location</a:t>
            </a:r>
          </a:p>
        </p:txBody>
      </p:sp>
      <p:sp>
        <p:nvSpPr>
          <p:cNvPr id="39" name="Text Placeholder 14"/>
          <p:cNvSpPr>
            <a:spLocks noGrp="1"/>
          </p:cNvSpPr>
          <p:nvPr>
            <p:ph type="body" sz="quarter" idx="35" hasCustomPrompt="1"/>
          </p:nvPr>
        </p:nvSpPr>
        <p:spPr>
          <a:xfrm>
            <a:off x="5886450" y="3678173"/>
            <a:ext cx="2743200" cy="418338"/>
          </a:xfrm>
        </p:spPr>
        <p:txBody>
          <a:bodyPr lIns="0" tIns="0" rIns="0">
            <a:normAutofit/>
          </a:bodyPr>
          <a:lstStyle>
            <a:lvl1pPr marL="0" indent="0">
              <a:buFontTx/>
              <a:buNone/>
              <a:defRPr sz="1200" b="0"/>
            </a:lvl1pPr>
            <a:lvl2pPr marL="0" marR="0" indent="0" algn="l" defTabSz="0" rtl="0" eaLnBrk="1" fontAlgn="auto" latinLnBrk="0" hangingPunct="1">
              <a:lnSpc>
                <a:spcPct val="100000"/>
              </a:lnSpc>
              <a:spcBef>
                <a:spcPct val="20000"/>
              </a:spcBef>
              <a:spcAft>
                <a:spcPts val="0"/>
              </a:spcAft>
              <a:buClrTx/>
              <a:buSzTx/>
              <a:buFontTx/>
              <a:buNone/>
              <a:tabLst/>
              <a:defRPr sz="1200"/>
            </a:lvl2pPr>
            <a:lvl3pPr marL="685800" indent="0">
              <a:buFontTx/>
              <a:buNone/>
              <a:defRPr sz="1200"/>
            </a:lvl3pPr>
            <a:lvl4pPr marL="1028700" indent="0">
              <a:buFontTx/>
              <a:buNone/>
              <a:defRPr sz="1200"/>
            </a:lvl4pPr>
            <a:lvl5pPr marL="1371600" indent="0">
              <a:buFontTx/>
              <a:buNone/>
              <a:defRPr sz="1200"/>
            </a:lvl5pPr>
          </a:lstStyle>
          <a:p>
            <a:pPr lvl="0"/>
            <a:r>
              <a:rPr lang="en-US" dirty="0"/>
              <a:t>Title, Littler, Location</a:t>
            </a:r>
          </a:p>
        </p:txBody>
      </p:sp>
      <p:sp>
        <p:nvSpPr>
          <p:cNvPr id="23" name="Slide Number Placeholder 3"/>
          <p:cNvSpPr>
            <a:spLocks noGrp="1"/>
          </p:cNvSpPr>
          <p:nvPr>
            <p:ph type="sldNum" sz="quarter" idx="4"/>
          </p:nvPr>
        </p:nvSpPr>
        <p:spPr>
          <a:xfrm>
            <a:off x="6800850" y="4914901"/>
            <a:ext cx="2133600" cy="171450"/>
          </a:xfrm>
          <a:prstGeom prst="rect">
            <a:avLst/>
          </a:prstGeom>
        </p:spPr>
        <p:txBody>
          <a:bodyPr vert="horz" lIns="68580" tIns="34290" rIns="68580" bIns="34290" rtlCol="0" anchor="ctr"/>
          <a:lstStyle>
            <a:lvl1pPr algn="r">
              <a:defRPr sz="700">
                <a:solidFill>
                  <a:schemeClr val="tx1">
                    <a:tint val="75000"/>
                  </a:schemeClr>
                </a:solidFill>
              </a:defRPr>
            </a:lvl1pPr>
          </a:lstStyle>
          <a:p>
            <a:fld id="{B73F69C2-009F-4240-9724-5B3BAC1E9E06}" type="slidenum">
              <a:rPr lang="en-US" smtClean="0"/>
              <a:pPr/>
              <a:t>‹#›</a:t>
            </a:fld>
            <a:endParaRPr lang="en-US" dirty="0"/>
          </a:p>
        </p:txBody>
      </p:sp>
    </p:spTree>
    <p:extLst>
      <p:ext uri="{BB962C8B-B14F-4D97-AF65-F5344CB8AC3E}">
        <p14:creationId xmlns:p14="http://schemas.microsoft.com/office/powerpoint/2010/main" val="7874515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questions slide_BB">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2" name="TextBox 1"/>
          <p:cNvSpPr txBox="1"/>
          <p:nvPr userDrawn="1"/>
        </p:nvSpPr>
        <p:spPr>
          <a:xfrm>
            <a:off x="0" y="2394720"/>
            <a:ext cx="9144000" cy="577081"/>
          </a:xfrm>
          <a:prstGeom prst="rect">
            <a:avLst/>
          </a:prstGeom>
          <a:noFill/>
        </p:spPr>
        <p:txBody>
          <a:bodyPr wrap="square" lIns="68580" tIns="34290" rIns="68580" bIns="34290" rtlCol="0">
            <a:spAutoFit/>
          </a:bodyPr>
          <a:lstStyle/>
          <a:p>
            <a:pPr algn="ctr"/>
            <a:r>
              <a:rPr lang="en-US" sz="3300" dirty="0">
                <a:solidFill>
                  <a:schemeClr val="bg1"/>
                </a:solidFill>
                <a:latin typeface="Arial" panose="020B0604020202020204" pitchFamily="34" charset="0"/>
                <a:cs typeface="Arial" panose="020B0604020202020204" pitchFamily="34" charset="0"/>
              </a:rPr>
              <a:t>Thank You!</a:t>
            </a:r>
          </a:p>
        </p:txBody>
      </p:sp>
      <p:sp>
        <p:nvSpPr>
          <p:cNvPr id="6" name="Rectangle 5"/>
          <p:cNvSpPr/>
          <p:nvPr userDrawn="1"/>
        </p:nvSpPr>
        <p:spPr>
          <a:xfrm>
            <a:off x="352425" y="4867284"/>
            <a:ext cx="8686800" cy="253916"/>
          </a:xfrm>
          <a:prstGeom prst="rect">
            <a:avLst/>
          </a:prstGeom>
        </p:spPr>
        <p:txBody>
          <a:bodyPr wrap="square" lIns="68580" tIns="34290" rIns="68580" bIns="34290">
            <a:spAutoFit/>
          </a:bodyPr>
          <a:lstStyle/>
          <a:p>
            <a:pPr algn="ctr"/>
            <a:r>
              <a:rPr lang="en-US" sz="600" b="0" i="0" kern="1200" dirty="0">
                <a:solidFill>
                  <a:schemeClr val="bg1">
                    <a:lumMod val="95000"/>
                  </a:schemeClr>
                </a:solidFill>
                <a:latin typeface="+mn-lt"/>
                <a:ea typeface="+mn-ea"/>
                <a:cs typeface="+mn-cs"/>
              </a:rPr>
              <a:t>This information provided by Littler is not a substitute for experienced legal counsel and does not provide legal advice or attempt to address the numerous factual issues that inevitably arise in any employment-related dispute.</a:t>
            </a:r>
            <a:br>
              <a:rPr lang="en-US" sz="600" b="0" i="0" kern="1200" dirty="0">
                <a:solidFill>
                  <a:schemeClr val="bg1">
                    <a:lumMod val="95000"/>
                  </a:schemeClr>
                </a:solidFill>
                <a:latin typeface="+mn-lt"/>
                <a:ea typeface="+mn-ea"/>
                <a:cs typeface="+mn-cs"/>
              </a:rPr>
            </a:br>
            <a:r>
              <a:rPr lang="en-US" sz="600" b="0" i="0" kern="1200" dirty="0">
                <a:solidFill>
                  <a:schemeClr val="bg1">
                    <a:lumMod val="95000"/>
                  </a:schemeClr>
                </a:solidFill>
                <a:latin typeface="+mn-lt"/>
                <a:ea typeface="+mn-ea"/>
                <a:cs typeface="+mn-cs"/>
              </a:rPr>
              <a:t>Although this information attempts to cover some major recent developments, it is not all-inclusive, and the current status of any decision or principle of law should</a:t>
            </a:r>
            <a:r>
              <a:rPr lang="en-US" sz="600" b="0" i="0" kern="1200" baseline="0" dirty="0">
                <a:solidFill>
                  <a:schemeClr val="bg1">
                    <a:lumMod val="95000"/>
                  </a:schemeClr>
                </a:solidFill>
                <a:latin typeface="+mn-lt"/>
                <a:ea typeface="+mn-ea"/>
                <a:cs typeface="+mn-cs"/>
              </a:rPr>
              <a:t> be verified by counsel.</a:t>
            </a:r>
            <a:r>
              <a:rPr lang="en-US" sz="600" b="0" i="0" kern="1200" dirty="0">
                <a:solidFill>
                  <a:schemeClr val="bg1">
                    <a:lumMod val="95000"/>
                  </a:schemeClr>
                </a:solidFill>
                <a:latin typeface="+mn-lt"/>
                <a:ea typeface="+mn-ea"/>
                <a:cs typeface="+mn-cs"/>
              </a:rPr>
              <a:t>    </a:t>
            </a:r>
            <a:endParaRPr lang="en-US" sz="600" dirty="0">
              <a:solidFill>
                <a:schemeClr val="bg1">
                  <a:lumMod val="95000"/>
                </a:schemeClr>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43325" y="4514850"/>
            <a:ext cx="1657350" cy="234848"/>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00049" y="307152"/>
            <a:ext cx="1314451" cy="378648"/>
          </a:xfrm>
          <a:prstGeom prst="rect">
            <a:avLst/>
          </a:prstGeom>
        </p:spPr>
      </p:pic>
      <p:sp>
        <p:nvSpPr>
          <p:cNvPr id="11" name="Slide Number Placeholder 3"/>
          <p:cNvSpPr>
            <a:spLocks noGrp="1"/>
          </p:cNvSpPr>
          <p:nvPr>
            <p:ph type="sldNum" sz="quarter" idx="4"/>
          </p:nvPr>
        </p:nvSpPr>
        <p:spPr>
          <a:xfrm>
            <a:off x="6800850" y="4914901"/>
            <a:ext cx="2133600" cy="171450"/>
          </a:xfrm>
          <a:prstGeom prst="rect">
            <a:avLst/>
          </a:prstGeom>
        </p:spPr>
        <p:txBody>
          <a:bodyPr vert="horz" lIns="68580" tIns="34290" rIns="68580" bIns="34290" rtlCol="0" anchor="ctr"/>
          <a:lstStyle>
            <a:lvl1pPr algn="r">
              <a:defRPr sz="700">
                <a:solidFill>
                  <a:schemeClr val="bg1"/>
                </a:solidFill>
              </a:defRPr>
            </a:lvl1pPr>
          </a:lstStyle>
          <a:p>
            <a:fld id="{B73F69C2-009F-4240-9724-5B3BAC1E9E06}" type="slidenum">
              <a:rPr lang="en-US" smtClean="0"/>
              <a:pPr/>
              <a:t>‹#›</a:t>
            </a:fld>
            <a:endParaRPr lang="en-US" dirty="0"/>
          </a:p>
        </p:txBody>
      </p:sp>
    </p:spTree>
    <p:extLst>
      <p:ext uri="{BB962C8B-B14F-4D97-AF65-F5344CB8AC3E}">
        <p14:creationId xmlns:p14="http://schemas.microsoft.com/office/powerpoint/2010/main" val="13843065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Subtitle 2"/>
          <p:cNvSpPr>
            <a:spLocks noGrp="1"/>
          </p:cNvSpPr>
          <p:nvPr>
            <p:ph type="subTitle" idx="1"/>
          </p:nvPr>
        </p:nvSpPr>
        <p:spPr>
          <a:xfrm>
            <a:off x="381000" y="2914650"/>
            <a:ext cx="8385048" cy="433552"/>
          </a:xfrm>
          <a:prstGeom prst="rect">
            <a:avLst/>
          </a:prstGeom>
        </p:spPr>
        <p:txBody>
          <a:bodyPr anchor="b">
            <a:normAutofit/>
          </a:bodyPr>
          <a:lstStyle>
            <a:lvl1pPr marL="0" indent="0" algn="l">
              <a:buNone/>
              <a:defRPr sz="1700">
                <a:solidFill>
                  <a:schemeClr val="bg1"/>
                </a:solidFill>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14" name="Title 1"/>
          <p:cNvSpPr>
            <a:spLocks noGrp="1"/>
          </p:cNvSpPr>
          <p:nvPr>
            <p:ph type="ctrTitle"/>
          </p:nvPr>
        </p:nvSpPr>
        <p:spPr>
          <a:xfrm>
            <a:off x="381000" y="2286000"/>
            <a:ext cx="8382000" cy="571500"/>
          </a:xfrm>
        </p:spPr>
        <p:txBody>
          <a:bodyPr>
            <a:noAutofit/>
          </a:bodyPr>
          <a:lstStyle>
            <a:lvl1pPr algn="l">
              <a:defRPr sz="2700" b="1">
                <a:solidFill>
                  <a:schemeClr val="bg1"/>
                </a:solidFill>
                <a:effectLst>
                  <a:outerShdw blurRad="38100" dist="38100" dir="2700000" algn="tl">
                    <a:srgbClr val="000000">
                      <a:alpha val="43137"/>
                    </a:srgbClr>
                  </a:outerShdw>
                </a:effectLst>
              </a:defRPr>
            </a:lvl1pPr>
          </a:lstStyle>
          <a:p>
            <a:r>
              <a:rPr lang="en-US" dirty="0"/>
              <a:t>Click to edit Master title style</a:t>
            </a:r>
          </a:p>
        </p:txBody>
      </p:sp>
      <p:sp>
        <p:nvSpPr>
          <p:cNvPr id="6" name="Text Placeholder 14"/>
          <p:cNvSpPr>
            <a:spLocks noGrp="1"/>
          </p:cNvSpPr>
          <p:nvPr>
            <p:ph type="body" sz="quarter" idx="12" hasCustomPrompt="1"/>
          </p:nvPr>
        </p:nvSpPr>
        <p:spPr>
          <a:xfrm>
            <a:off x="3048000" y="4514850"/>
            <a:ext cx="5638800" cy="228600"/>
          </a:xfrm>
          <a:prstGeom prst="rect">
            <a:avLst/>
          </a:prstGeom>
        </p:spPr>
        <p:txBody>
          <a:bodyPr lIns="0" tIns="0" rIns="0">
            <a:normAutofit/>
          </a:bodyPr>
          <a:lstStyle>
            <a:lvl1pPr marL="0" indent="0" algn="r">
              <a:buFontTx/>
              <a:buNone/>
              <a:defRPr sz="1200" b="0" baseline="0">
                <a:solidFill>
                  <a:srgbClr val="F1842C"/>
                </a:solidFill>
              </a:defRPr>
            </a:lvl1pPr>
            <a:lvl2pPr marL="0" marR="0" indent="0" algn="l" defTabSz="0" rtl="0" eaLnBrk="1" fontAlgn="auto" latinLnBrk="0" hangingPunct="1">
              <a:lnSpc>
                <a:spcPct val="100000"/>
              </a:lnSpc>
              <a:spcBef>
                <a:spcPct val="20000"/>
              </a:spcBef>
              <a:spcAft>
                <a:spcPts val="0"/>
              </a:spcAft>
              <a:buClrTx/>
              <a:buSzTx/>
              <a:buFontTx/>
              <a:buNone/>
              <a:tabLst/>
              <a:defRPr sz="1200"/>
            </a:lvl2pPr>
            <a:lvl3pPr marL="685800" indent="0">
              <a:buFontTx/>
              <a:buNone/>
              <a:defRPr sz="1200"/>
            </a:lvl3pPr>
            <a:lvl4pPr marL="1028700" indent="0">
              <a:buFontTx/>
              <a:buNone/>
              <a:defRPr sz="1200"/>
            </a:lvl4pPr>
            <a:lvl5pPr marL="1371600" indent="0">
              <a:buFontTx/>
              <a:buNone/>
              <a:defRPr sz="1200"/>
            </a:lvl5pPr>
          </a:lstStyle>
          <a:p>
            <a:pPr lvl="0"/>
            <a:r>
              <a:rPr lang="en-US" dirty="0"/>
              <a:t>Littler | The 2016 Rocky Mountain Employer Conference</a:t>
            </a:r>
          </a:p>
        </p:txBody>
      </p:sp>
    </p:spTree>
    <p:extLst>
      <p:ext uri="{BB962C8B-B14F-4D97-AF65-F5344CB8AC3E}">
        <p14:creationId xmlns:p14="http://schemas.microsoft.com/office/powerpoint/2010/main" val="11690081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Subtitle 2"/>
          <p:cNvSpPr>
            <a:spLocks noGrp="1"/>
          </p:cNvSpPr>
          <p:nvPr>
            <p:ph type="subTitle" idx="1"/>
          </p:nvPr>
        </p:nvSpPr>
        <p:spPr>
          <a:xfrm>
            <a:off x="381000" y="2914650"/>
            <a:ext cx="8385048" cy="433552"/>
          </a:xfrm>
          <a:prstGeom prst="rect">
            <a:avLst/>
          </a:prstGeom>
        </p:spPr>
        <p:txBody>
          <a:bodyPr anchor="b">
            <a:normAutofit/>
          </a:bodyPr>
          <a:lstStyle>
            <a:lvl1pPr marL="0" indent="0" algn="l">
              <a:buNone/>
              <a:defRPr sz="1700">
                <a:solidFill>
                  <a:schemeClr val="bg1"/>
                </a:solidFill>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14" name="Title 1"/>
          <p:cNvSpPr>
            <a:spLocks noGrp="1"/>
          </p:cNvSpPr>
          <p:nvPr>
            <p:ph type="ctrTitle"/>
          </p:nvPr>
        </p:nvSpPr>
        <p:spPr>
          <a:xfrm>
            <a:off x="381000" y="2286000"/>
            <a:ext cx="8382000" cy="571500"/>
          </a:xfrm>
        </p:spPr>
        <p:txBody>
          <a:bodyPr>
            <a:noAutofit/>
          </a:bodyPr>
          <a:lstStyle>
            <a:lvl1pPr algn="l">
              <a:defRPr sz="2700" b="1">
                <a:solidFill>
                  <a:schemeClr val="bg1"/>
                </a:solidFill>
                <a:effectLst>
                  <a:outerShdw blurRad="38100" dist="38100" dir="2700000" algn="tl">
                    <a:srgbClr val="000000">
                      <a:alpha val="43137"/>
                    </a:srgbClr>
                  </a:outerShdw>
                </a:effectLst>
              </a:defRPr>
            </a:lvl1pPr>
          </a:lstStyle>
          <a:p>
            <a:r>
              <a:rPr lang="en-US" dirty="0"/>
              <a:t>Click to edit Master title style</a:t>
            </a:r>
          </a:p>
        </p:txBody>
      </p:sp>
      <p:sp>
        <p:nvSpPr>
          <p:cNvPr id="6" name="Text Placeholder 14"/>
          <p:cNvSpPr>
            <a:spLocks noGrp="1"/>
          </p:cNvSpPr>
          <p:nvPr>
            <p:ph type="body" sz="quarter" idx="12" hasCustomPrompt="1"/>
          </p:nvPr>
        </p:nvSpPr>
        <p:spPr>
          <a:xfrm>
            <a:off x="3733800" y="4514850"/>
            <a:ext cx="4953000" cy="228600"/>
          </a:xfrm>
          <a:prstGeom prst="rect">
            <a:avLst/>
          </a:prstGeom>
        </p:spPr>
        <p:txBody>
          <a:bodyPr lIns="0" tIns="0" rIns="0">
            <a:normAutofit/>
          </a:bodyPr>
          <a:lstStyle>
            <a:lvl1pPr marL="0" indent="0" algn="r">
              <a:buFontTx/>
              <a:buNone/>
              <a:defRPr sz="1200" b="0">
                <a:solidFill>
                  <a:srgbClr val="F1842C"/>
                </a:solidFill>
              </a:defRPr>
            </a:lvl1pPr>
            <a:lvl2pPr marL="0" marR="0" indent="0" algn="l" defTabSz="0" rtl="0" eaLnBrk="1" fontAlgn="auto" latinLnBrk="0" hangingPunct="1">
              <a:lnSpc>
                <a:spcPct val="100000"/>
              </a:lnSpc>
              <a:spcBef>
                <a:spcPct val="20000"/>
              </a:spcBef>
              <a:spcAft>
                <a:spcPts val="0"/>
              </a:spcAft>
              <a:buClrTx/>
              <a:buSzTx/>
              <a:buFontTx/>
              <a:buNone/>
              <a:tabLst/>
              <a:defRPr sz="1200"/>
            </a:lvl2pPr>
            <a:lvl3pPr marL="685800" indent="0">
              <a:buFontTx/>
              <a:buNone/>
              <a:defRPr sz="1200"/>
            </a:lvl3pPr>
            <a:lvl4pPr marL="1028700" indent="0">
              <a:buFontTx/>
              <a:buNone/>
              <a:defRPr sz="1200"/>
            </a:lvl4pPr>
            <a:lvl5pPr marL="1371600" indent="0">
              <a:buFontTx/>
              <a:buNone/>
              <a:defRPr sz="1200"/>
            </a:lvl5pPr>
          </a:lstStyle>
          <a:p>
            <a:pPr lvl="0"/>
            <a:r>
              <a:rPr lang="en-US" dirty="0"/>
              <a:t>Littler | The 2016 Mid-Atlantic Employer Conference</a:t>
            </a:r>
          </a:p>
        </p:txBody>
      </p:sp>
    </p:spTree>
    <p:extLst>
      <p:ext uri="{BB962C8B-B14F-4D97-AF65-F5344CB8AC3E}">
        <p14:creationId xmlns:p14="http://schemas.microsoft.com/office/powerpoint/2010/main" val="39277232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Subtitle 2"/>
          <p:cNvSpPr>
            <a:spLocks noGrp="1"/>
          </p:cNvSpPr>
          <p:nvPr>
            <p:ph type="subTitle" idx="1"/>
          </p:nvPr>
        </p:nvSpPr>
        <p:spPr>
          <a:xfrm>
            <a:off x="381000" y="2914650"/>
            <a:ext cx="8385048" cy="433552"/>
          </a:xfrm>
          <a:prstGeom prst="rect">
            <a:avLst/>
          </a:prstGeom>
        </p:spPr>
        <p:txBody>
          <a:bodyPr anchor="b">
            <a:normAutofit/>
          </a:bodyPr>
          <a:lstStyle>
            <a:lvl1pPr marL="0" indent="0" algn="l">
              <a:buNone/>
              <a:defRPr sz="1700">
                <a:solidFill>
                  <a:schemeClr val="bg1"/>
                </a:solidFill>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14" name="Title 1"/>
          <p:cNvSpPr>
            <a:spLocks noGrp="1"/>
          </p:cNvSpPr>
          <p:nvPr>
            <p:ph type="ctrTitle"/>
          </p:nvPr>
        </p:nvSpPr>
        <p:spPr>
          <a:xfrm>
            <a:off x="381000" y="2286000"/>
            <a:ext cx="8382000" cy="571500"/>
          </a:xfrm>
        </p:spPr>
        <p:txBody>
          <a:bodyPr>
            <a:noAutofit/>
          </a:bodyPr>
          <a:lstStyle>
            <a:lvl1pPr algn="l">
              <a:defRPr sz="2700" b="1">
                <a:solidFill>
                  <a:schemeClr val="bg1"/>
                </a:solidFill>
                <a:effectLst>
                  <a:outerShdw blurRad="38100" dist="38100" dir="2700000" algn="tl">
                    <a:srgbClr val="000000">
                      <a:alpha val="43137"/>
                    </a:srgbClr>
                  </a:outerShdw>
                </a:effectLst>
              </a:defRPr>
            </a:lvl1pPr>
          </a:lstStyle>
          <a:p>
            <a:r>
              <a:rPr lang="en-US" dirty="0"/>
              <a:t>Click to edit Master title style</a:t>
            </a:r>
          </a:p>
        </p:txBody>
      </p:sp>
      <p:sp>
        <p:nvSpPr>
          <p:cNvPr id="6" name="Text Placeholder 14"/>
          <p:cNvSpPr>
            <a:spLocks noGrp="1"/>
          </p:cNvSpPr>
          <p:nvPr>
            <p:ph type="body" sz="quarter" idx="12" hasCustomPrompt="1"/>
          </p:nvPr>
        </p:nvSpPr>
        <p:spPr>
          <a:xfrm>
            <a:off x="3733800" y="4514850"/>
            <a:ext cx="4953000" cy="228600"/>
          </a:xfrm>
          <a:prstGeom prst="rect">
            <a:avLst/>
          </a:prstGeom>
        </p:spPr>
        <p:txBody>
          <a:bodyPr lIns="0" tIns="0" rIns="0">
            <a:normAutofit/>
          </a:bodyPr>
          <a:lstStyle>
            <a:lvl1pPr marL="0" indent="0" algn="r">
              <a:buFontTx/>
              <a:buNone/>
              <a:defRPr sz="1200" b="0">
                <a:solidFill>
                  <a:srgbClr val="F1842C"/>
                </a:solidFill>
              </a:defRPr>
            </a:lvl1pPr>
            <a:lvl2pPr marL="0" marR="0" indent="0" algn="l" defTabSz="0" rtl="0" eaLnBrk="1" fontAlgn="auto" latinLnBrk="0" hangingPunct="1">
              <a:lnSpc>
                <a:spcPct val="100000"/>
              </a:lnSpc>
              <a:spcBef>
                <a:spcPct val="20000"/>
              </a:spcBef>
              <a:spcAft>
                <a:spcPts val="0"/>
              </a:spcAft>
              <a:buClrTx/>
              <a:buSzTx/>
              <a:buFontTx/>
              <a:buNone/>
              <a:tabLst/>
              <a:defRPr sz="1200"/>
            </a:lvl2pPr>
            <a:lvl3pPr marL="685800" indent="0">
              <a:buFontTx/>
              <a:buNone/>
              <a:defRPr sz="1200"/>
            </a:lvl3pPr>
            <a:lvl4pPr marL="1028700" indent="0">
              <a:buFontTx/>
              <a:buNone/>
              <a:defRPr sz="1200"/>
            </a:lvl4pPr>
            <a:lvl5pPr marL="1371600" indent="0">
              <a:buFontTx/>
              <a:buNone/>
              <a:defRPr sz="1200"/>
            </a:lvl5pPr>
          </a:lstStyle>
          <a:p>
            <a:pPr lvl="0"/>
            <a:r>
              <a:rPr lang="en-US" dirty="0"/>
              <a:t>Littler | The 2016 Mid-Atlantic Employer Conference</a:t>
            </a:r>
          </a:p>
        </p:txBody>
      </p:sp>
    </p:spTree>
    <p:extLst>
      <p:ext uri="{BB962C8B-B14F-4D97-AF65-F5344CB8AC3E}">
        <p14:creationId xmlns:p14="http://schemas.microsoft.com/office/powerpoint/2010/main" val="1143515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0040" y="0"/>
            <a:ext cx="8503920" cy="1117854"/>
          </a:xfrm>
        </p:spPr>
        <p:txBody>
          <a:bodyPr/>
          <a:lstStyle/>
          <a:p>
            <a:r>
              <a:rPr lang="en-US"/>
              <a:t>Click to edit Master title style</a:t>
            </a:r>
          </a:p>
        </p:txBody>
      </p:sp>
      <p:sp>
        <p:nvSpPr>
          <p:cNvPr id="8" name="Content Placeholder 2"/>
          <p:cNvSpPr>
            <a:spLocks noGrp="1"/>
          </p:cNvSpPr>
          <p:nvPr>
            <p:ph idx="10"/>
          </p:nvPr>
        </p:nvSpPr>
        <p:spPr>
          <a:xfrm>
            <a:off x="320040" y="1200150"/>
            <a:ext cx="4114800" cy="34975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idx="11"/>
          </p:nvPr>
        </p:nvSpPr>
        <p:spPr>
          <a:xfrm>
            <a:off x="4709160" y="1200150"/>
            <a:ext cx="4114800" cy="3497580"/>
          </a:xfrm>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77127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5" name="Footer Placeholder 4"/>
          <p:cNvSpPr>
            <a:spLocks noGrp="1"/>
          </p:cNvSpPr>
          <p:nvPr>
            <p:ph type="ftr" sz="quarter" idx="11"/>
          </p:nvPr>
        </p:nvSpPr>
        <p:spPr>
          <a:xfrm>
            <a:off x="457200" y="4800601"/>
            <a:ext cx="5277853" cy="69250"/>
          </a:xfrm>
          <a:prstGeom prst="rect">
            <a:avLst/>
          </a:prstGeom>
        </p:spPr>
        <p:txBody>
          <a:bodyPr lIns="68580" tIns="34290" rIns="68580" bIns="34290"/>
          <a:lstStyle/>
          <a:p>
            <a:r>
              <a:rPr lang="en-GB" dirty="0"/>
              <a:t>© 2017 Willis Towers Watson. All rights reserved. Proprietary and Confidential. For Willis Towers Watson and Willis Towers Watson client use only.</a:t>
            </a:r>
            <a:endParaRPr lang="en-US" dirty="0"/>
          </a:p>
        </p:txBody>
      </p:sp>
      <p:sp>
        <p:nvSpPr>
          <p:cNvPr id="6" name="Slide Number Placeholder 5"/>
          <p:cNvSpPr>
            <a:spLocks noGrp="1"/>
          </p:cNvSpPr>
          <p:nvPr>
            <p:ph type="sldNum" sz="quarter" idx="12"/>
          </p:nvPr>
        </p:nvSpPr>
        <p:spPr/>
        <p:txBody>
          <a:bodyPr/>
          <a:lstStyle/>
          <a:p>
            <a:fld id="{2083E393-C0BF-4ED8-8545-7E4C90AFF831}" type="slidenum">
              <a:rPr lang="en-US" smtClean="0"/>
              <a:pPr/>
              <a:t>‹#›</a:t>
            </a:fld>
            <a:endParaRPr lang="en-US" dirty="0"/>
          </a:p>
        </p:txBody>
      </p:sp>
      <p:sp>
        <p:nvSpPr>
          <p:cNvPr id="8" name="Text Placeholder 12"/>
          <p:cNvSpPr>
            <a:spLocks noGrp="1"/>
          </p:cNvSpPr>
          <p:nvPr>
            <p:ph type="body" sz="quarter" idx="13" hasCustomPrompt="1"/>
          </p:nvPr>
        </p:nvSpPr>
        <p:spPr>
          <a:xfrm>
            <a:off x="457200" y="600181"/>
            <a:ext cx="8229600" cy="207749"/>
          </a:xfrm>
        </p:spPr>
        <p:txBody>
          <a:bodyPr/>
          <a:lstStyle>
            <a:lvl1pPr>
              <a:defRPr sz="1400" b="0" baseline="0">
                <a:solidFill>
                  <a:schemeClr val="tx1"/>
                </a:solidFill>
              </a:defRPr>
            </a:lvl1pPr>
          </a:lstStyle>
          <a:p>
            <a:pPr lvl="0"/>
            <a:r>
              <a:rPr lang="en-US" dirty="0"/>
              <a:t>Subheading here</a:t>
            </a:r>
          </a:p>
        </p:txBody>
      </p:sp>
      <p:sp>
        <p:nvSpPr>
          <p:cNvPr id="10" name="Content Placeholder 2"/>
          <p:cNvSpPr>
            <a:spLocks noGrp="1"/>
          </p:cNvSpPr>
          <p:nvPr>
            <p:ph idx="1"/>
          </p:nvPr>
        </p:nvSpPr>
        <p:spPr>
          <a:xfrm>
            <a:off x="457200" y="1143000"/>
            <a:ext cx="8229600" cy="3429000"/>
          </a:xfrm>
        </p:spPr>
        <p:txBody>
          <a:bodyPr/>
          <a:lstStyle>
            <a:lvl5pPr>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p:cNvCxnSpPr/>
          <p:nvPr userDrawn="1"/>
        </p:nvCxnSpPr>
        <p:spPr>
          <a:xfrm>
            <a:off x="457200" y="46863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stretch>
            <a:fillRect/>
          </a:stretch>
        </p:blipFill>
        <p:spPr>
          <a:xfrm>
            <a:off x="6675344" y="4725163"/>
            <a:ext cx="1782857" cy="260572"/>
          </a:xfrm>
          <a:prstGeom prst="rect">
            <a:avLst/>
          </a:prstGeom>
        </p:spPr>
      </p:pic>
    </p:spTree>
    <p:extLst>
      <p:ext uri="{BB962C8B-B14F-4D97-AF65-F5344CB8AC3E}">
        <p14:creationId xmlns:p14="http://schemas.microsoft.com/office/powerpoint/2010/main" val="20455948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9" name="Rectangle 8"/>
          <p:cNvSpPr/>
          <p:nvPr/>
        </p:nvSpPr>
        <p:spPr>
          <a:xfrm>
            <a:off x="0" y="0"/>
            <a:ext cx="9144000" cy="1028700"/>
          </a:xfrm>
          <a:prstGeom prst="rect">
            <a:avLst/>
          </a:prstGeom>
          <a:solidFill>
            <a:srgbClr val="23478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fontAlgn="base">
              <a:spcBef>
                <a:spcPct val="0"/>
              </a:spcBef>
              <a:spcAft>
                <a:spcPct val="0"/>
              </a:spcAft>
            </a:pPr>
            <a:endParaRPr lang="en-US">
              <a:solidFill>
                <a:prstClr val="white"/>
              </a:solidFill>
            </a:endParaRPr>
          </a:p>
        </p:txBody>
      </p:sp>
      <p:sp>
        <p:nvSpPr>
          <p:cNvPr id="3" name="Content Placeholder 2"/>
          <p:cNvSpPr>
            <a:spLocks noGrp="1"/>
          </p:cNvSpPr>
          <p:nvPr>
            <p:ph sz="half" idx="1"/>
          </p:nvPr>
        </p:nvSpPr>
        <p:spPr>
          <a:xfrm>
            <a:off x="457200" y="1143001"/>
            <a:ext cx="4038600" cy="3451622"/>
          </a:xfrm>
        </p:spPr>
        <p:txBody>
          <a:bodyPr>
            <a:normAutofit/>
          </a:bodyPr>
          <a:lstStyle>
            <a:lvl1pPr>
              <a:buClr>
                <a:schemeClr val="tx1">
                  <a:lumMod val="50000"/>
                  <a:lumOff val="50000"/>
                </a:schemeClr>
              </a:buClr>
              <a:buSzPct val="90000"/>
              <a:buFont typeface="Wingdings" pitchFamily="2" charset="2"/>
              <a:buChar char="§"/>
              <a:defRPr sz="1800">
                <a:latin typeface="Arial" panose="020B0604020202020204" pitchFamily="34" charset="0"/>
                <a:cs typeface="Arial" panose="020B0604020202020204" pitchFamily="34" charset="0"/>
              </a:defRPr>
            </a:lvl1pPr>
            <a:lvl2pPr>
              <a:buClr>
                <a:schemeClr val="tx1">
                  <a:lumMod val="50000"/>
                  <a:lumOff val="50000"/>
                </a:schemeClr>
              </a:buClr>
              <a:buSzPct val="90000"/>
              <a:buFont typeface="Wingdings" pitchFamily="2" charset="2"/>
              <a:buChar char="§"/>
              <a:defRPr sz="1500">
                <a:latin typeface="Arial" panose="020B0604020202020204" pitchFamily="34" charset="0"/>
                <a:cs typeface="Arial" panose="020B0604020202020204" pitchFamily="34" charset="0"/>
              </a:defRPr>
            </a:lvl2pPr>
            <a:lvl3pPr>
              <a:buClr>
                <a:schemeClr val="tx1">
                  <a:lumMod val="50000"/>
                  <a:lumOff val="50000"/>
                </a:schemeClr>
              </a:buClr>
              <a:buSzPct val="90000"/>
              <a:buFont typeface="Wingdings" pitchFamily="2" charset="2"/>
              <a:buChar char="§"/>
              <a:defRPr sz="1400">
                <a:latin typeface="Arial" panose="020B0604020202020204" pitchFamily="34" charset="0"/>
                <a:cs typeface="Arial" panose="020B0604020202020204" pitchFamily="34" charset="0"/>
              </a:defRPr>
            </a:lvl3pPr>
            <a:lvl4pPr>
              <a:buClr>
                <a:schemeClr val="tx1">
                  <a:lumMod val="50000"/>
                  <a:lumOff val="50000"/>
                </a:schemeClr>
              </a:buClr>
              <a:buSzPct val="90000"/>
              <a:buFont typeface="Wingdings" pitchFamily="2" charset="2"/>
              <a:buChar char="§"/>
              <a:defRPr sz="1200">
                <a:latin typeface="Arial" panose="020B0604020202020204" pitchFamily="34" charset="0"/>
                <a:cs typeface="Arial" panose="020B0604020202020204" pitchFamily="34" charset="0"/>
              </a:defRPr>
            </a:lvl4pPr>
            <a:lvl5pPr>
              <a:buClr>
                <a:schemeClr val="tx1">
                  <a:lumMod val="50000"/>
                  <a:lumOff val="50000"/>
                </a:schemeClr>
              </a:buClr>
              <a:buSzPct val="90000"/>
              <a:buFont typeface="Wingdings" pitchFamily="2" charset="2"/>
              <a:buChar char="§"/>
              <a:defRPr sz="1200">
                <a:latin typeface="Arial" panose="020B0604020202020204" pitchFamily="34" charset="0"/>
                <a:cs typeface="Arial" panose="020B0604020202020204" pitchFamily="34" charset="0"/>
              </a:defRPr>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143001"/>
            <a:ext cx="4038600" cy="3451622"/>
          </a:xfrm>
        </p:spPr>
        <p:txBody>
          <a:bodyPr>
            <a:normAutofit/>
          </a:bodyPr>
          <a:lstStyle>
            <a:lvl1pPr>
              <a:buClr>
                <a:schemeClr val="tx1">
                  <a:lumMod val="50000"/>
                  <a:lumOff val="50000"/>
                </a:schemeClr>
              </a:buClr>
              <a:buSzPct val="90000"/>
              <a:buFont typeface="Wingdings" pitchFamily="2" charset="2"/>
              <a:buChar char="§"/>
              <a:defRPr sz="1800">
                <a:latin typeface="Arial" panose="020B0604020202020204" pitchFamily="34" charset="0"/>
                <a:cs typeface="Arial" panose="020B0604020202020204" pitchFamily="34" charset="0"/>
              </a:defRPr>
            </a:lvl1pPr>
            <a:lvl2pPr>
              <a:buClr>
                <a:schemeClr val="tx1">
                  <a:lumMod val="50000"/>
                  <a:lumOff val="50000"/>
                </a:schemeClr>
              </a:buClr>
              <a:buSzPct val="90000"/>
              <a:buFont typeface="Wingdings" pitchFamily="2" charset="2"/>
              <a:buChar char="§"/>
              <a:defRPr sz="1500">
                <a:latin typeface="Arial" panose="020B0604020202020204" pitchFamily="34" charset="0"/>
                <a:cs typeface="Arial" panose="020B0604020202020204" pitchFamily="34" charset="0"/>
              </a:defRPr>
            </a:lvl2pPr>
            <a:lvl3pPr>
              <a:buClr>
                <a:schemeClr val="tx1">
                  <a:lumMod val="50000"/>
                  <a:lumOff val="50000"/>
                </a:schemeClr>
              </a:buClr>
              <a:buSzPct val="90000"/>
              <a:buFont typeface="Wingdings" pitchFamily="2" charset="2"/>
              <a:buChar char="§"/>
              <a:defRPr sz="1400">
                <a:latin typeface="Arial" panose="020B0604020202020204" pitchFamily="34" charset="0"/>
                <a:cs typeface="Arial" panose="020B0604020202020204" pitchFamily="34" charset="0"/>
              </a:defRPr>
            </a:lvl3pPr>
            <a:lvl4pPr>
              <a:buClr>
                <a:schemeClr val="tx1">
                  <a:lumMod val="50000"/>
                  <a:lumOff val="50000"/>
                </a:schemeClr>
              </a:buClr>
              <a:buSzPct val="90000"/>
              <a:buFont typeface="Wingdings" pitchFamily="2" charset="2"/>
              <a:buChar char="§"/>
              <a:defRPr sz="1200">
                <a:latin typeface="Arial" panose="020B0604020202020204" pitchFamily="34" charset="0"/>
                <a:cs typeface="Arial" panose="020B0604020202020204" pitchFamily="34" charset="0"/>
              </a:defRPr>
            </a:lvl4pPr>
            <a:lvl5pPr>
              <a:buClr>
                <a:schemeClr val="tx1">
                  <a:lumMod val="50000"/>
                  <a:lumOff val="50000"/>
                </a:schemeClr>
              </a:buClr>
              <a:buSzPct val="90000"/>
              <a:buFont typeface="Wingdings" pitchFamily="2" charset="2"/>
              <a:buChar char="§"/>
              <a:defRPr sz="1200">
                <a:latin typeface="Arial" panose="020B0604020202020204" pitchFamily="34" charset="0"/>
                <a:cs typeface="Arial" panose="020B0604020202020204" pitchFamily="34" charset="0"/>
              </a:defRPr>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4767264"/>
            <a:ext cx="2133600" cy="273844"/>
          </a:xfrm>
          <a:prstGeom prst="rect">
            <a:avLst/>
          </a:prstGeom>
        </p:spPr>
        <p:txBody>
          <a:bodyPr lIns="68580" tIns="34290" rIns="68580" bIns="34290"/>
          <a:lstStyle/>
          <a:p>
            <a:fld id="{F515382C-C871-4B23-9760-5271A2159783}" type="datetime1">
              <a:rPr lang="en-US" smtClean="0">
                <a:solidFill>
                  <a:prstClr val="black">
                    <a:tint val="75000"/>
                  </a:prstClr>
                </a:solidFill>
              </a:rPr>
              <a:pPr/>
              <a:t>3/13/2018</a:t>
            </a:fld>
            <a:endParaRPr lang="en-US">
              <a:solidFill>
                <a:prstClr val="black">
                  <a:tint val="75000"/>
                </a:prstClr>
              </a:solidFill>
            </a:endParaRPr>
          </a:p>
        </p:txBody>
      </p:sp>
      <p:sp>
        <p:nvSpPr>
          <p:cNvPr id="6" name="Footer Placeholder 5"/>
          <p:cNvSpPr>
            <a:spLocks noGrp="1"/>
          </p:cNvSpPr>
          <p:nvPr>
            <p:ph type="ftr" sz="quarter" idx="11"/>
          </p:nvPr>
        </p:nvSpPr>
        <p:spPr>
          <a:xfrm>
            <a:off x="3124200" y="4767264"/>
            <a:ext cx="2895600" cy="273844"/>
          </a:xfrm>
          <a:prstGeom prst="rect">
            <a:avLst/>
          </a:prstGeom>
        </p:spPr>
        <p:txBody>
          <a:bodyPr lIns="68580" tIns="34290" rIns="68580" bIns="34290"/>
          <a:lstStyle/>
          <a:p>
            <a:r>
              <a:rPr lang="en-US">
                <a:solidFill>
                  <a:prstClr val="black">
                    <a:tint val="75000"/>
                  </a:prstClr>
                </a:solidFill>
              </a:rPr>
              <a:t>Attorney-Client Privileged Communication</a:t>
            </a:r>
          </a:p>
        </p:txBody>
      </p:sp>
      <p:sp>
        <p:nvSpPr>
          <p:cNvPr id="7" name="Slide Number Placeholder 6"/>
          <p:cNvSpPr>
            <a:spLocks noGrp="1"/>
          </p:cNvSpPr>
          <p:nvPr>
            <p:ph type="sldNum" sz="quarter" idx="12"/>
          </p:nvPr>
        </p:nvSpPr>
        <p:spPr/>
        <p:txBody>
          <a:bodyPr/>
          <a:lstStyle/>
          <a:p>
            <a:fld id="{2BEF6F93-65ED-49AA-8F1C-0C63B80E2998}" type="slidenum">
              <a:rPr lang="en-US" smtClean="0">
                <a:solidFill>
                  <a:prstClr val="black">
                    <a:tint val="75000"/>
                  </a:prstClr>
                </a:solidFill>
              </a:rPr>
              <a:pPr/>
              <a:t>‹#›</a:t>
            </a:fld>
            <a:endParaRPr lang="en-US">
              <a:solidFill>
                <a:prstClr val="black">
                  <a:tint val="75000"/>
                </a:prstClr>
              </a:solidFill>
            </a:endParaRPr>
          </a:p>
        </p:txBody>
      </p:sp>
      <p:sp>
        <p:nvSpPr>
          <p:cNvPr id="14" name="Title 1"/>
          <p:cNvSpPr>
            <a:spLocks noGrp="1"/>
          </p:cNvSpPr>
          <p:nvPr>
            <p:ph type="title"/>
          </p:nvPr>
        </p:nvSpPr>
        <p:spPr>
          <a:xfrm>
            <a:off x="457200" y="171450"/>
            <a:ext cx="8229600" cy="714375"/>
          </a:xfrm>
        </p:spPr>
        <p:txBody>
          <a:bodyPr>
            <a:normAutofit/>
          </a:bodyPr>
          <a:lstStyle>
            <a:lvl1pPr algn="ctr">
              <a:defRPr sz="2700" cap="none"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574120731"/>
      </p:ext>
    </p:extLst>
  </p:cSld>
  <p:clrMapOvr>
    <a:masterClrMapping/>
  </p:clrMapOvr>
  <p:transition spd="slow">
    <p:randomBar dir="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2160236"/>
      </p:ext>
    </p:extLst>
  </p:cSld>
  <p:clrMapOvr>
    <a:masterClrMapping/>
  </p:clrMapOvr>
  <p:transition spd="med">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Title Placeholder 7"/>
          <p:cNvSpPr>
            <a:spLocks noGrp="1"/>
          </p:cNvSpPr>
          <p:nvPr>
            <p:ph type="title"/>
          </p:nvPr>
        </p:nvSpPr>
        <p:spPr>
          <a:xfrm>
            <a:off x="574675" y="0"/>
            <a:ext cx="8229600" cy="805416"/>
          </a:xfrm>
          <a:prstGeom prst="rect">
            <a:avLst/>
          </a:prstGeom>
        </p:spPr>
        <p:txBody>
          <a:bodyPr vert="horz" lIns="0" tIns="34290" rIns="68580" bIns="34290" rtlCol="0" anchor="ctr">
            <a:normAutofit/>
          </a:bodyPr>
          <a:lstStyle>
            <a:lvl1pPr>
              <a:defRPr sz="2100"/>
            </a:lvl1pPr>
          </a:lstStyle>
          <a:p>
            <a:r>
              <a:rPr lang="en-US" dirty="0"/>
              <a:t>Click To Edit Master Title Style</a:t>
            </a:r>
          </a:p>
        </p:txBody>
      </p:sp>
    </p:spTree>
    <p:extLst>
      <p:ext uri="{BB962C8B-B14F-4D97-AF65-F5344CB8AC3E}">
        <p14:creationId xmlns:p14="http://schemas.microsoft.com/office/powerpoint/2010/main" val="1322383068"/>
      </p:ext>
    </p:extLst>
  </p:cSld>
  <p:clrMapOvr>
    <a:masterClrMapping/>
  </p:clrMapOvr>
  <p:transition>
    <p:randomBa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Title Only">
    <p:bg>
      <p:bgRef idx="1001">
        <a:schemeClr val="bg1"/>
      </p:bgRef>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829278010"/>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Presenters">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9" name="TextBox 8"/>
          <p:cNvSpPr txBox="1"/>
          <p:nvPr userDrawn="1"/>
        </p:nvSpPr>
        <p:spPr>
          <a:xfrm>
            <a:off x="0" y="315352"/>
            <a:ext cx="9144000" cy="484748"/>
          </a:xfrm>
          <a:prstGeom prst="rect">
            <a:avLst/>
          </a:prstGeom>
          <a:noFill/>
        </p:spPr>
        <p:txBody>
          <a:bodyPr wrap="square" lIns="68580" tIns="34290" rIns="68580" bIns="34290" rtlCol="0">
            <a:spAutoFit/>
          </a:bodyPr>
          <a:lstStyle/>
          <a:p>
            <a:pPr algn="ctr"/>
            <a:r>
              <a:rPr lang="en-US" sz="2700" dirty="0">
                <a:solidFill>
                  <a:schemeClr val="bg1"/>
                </a:solidFill>
                <a:latin typeface="Arial" panose="020B0604020202020204" pitchFamily="34" charset="0"/>
                <a:cs typeface="Arial" panose="020B0604020202020204" pitchFamily="34" charset="0"/>
              </a:rPr>
              <a:t>Presented By</a:t>
            </a:r>
          </a:p>
        </p:txBody>
      </p:sp>
      <p:sp>
        <p:nvSpPr>
          <p:cNvPr id="10" name="Text Placeholder 14"/>
          <p:cNvSpPr>
            <a:spLocks noGrp="1"/>
          </p:cNvSpPr>
          <p:nvPr>
            <p:ph type="body" sz="quarter" idx="24" hasCustomPrompt="1"/>
          </p:nvPr>
        </p:nvSpPr>
        <p:spPr>
          <a:xfrm>
            <a:off x="3829050" y="1861185"/>
            <a:ext cx="2743200" cy="269748"/>
          </a:xfrm>
        </p:spPr>
        <p:txBody>
          <a:bodyPr lIns="0" tIns="0" rIns="0"/>
          <a:lstStyle>
            <a:lvl1pPr marL="0" indent="0">
              <a:buFontTx/>
              <a:buNone/>
              <a:defRPr sz="1400" b="1"/>
            </a:lvl1pPr>
            <a:lvl2pPr marL="0" marR="0" indent="0" algn="l" defTabSz="0" rtl="0" eaLnBrk="1" fontAlgn="auto" latinLnBrk="0" hangingPunct="1">
              <a:lnSpc>
                <a:spcPct val="100000"/>
              </a:lnSpc>
              <a:spcBef>
                <a:spcPct val="20000"/>
              </a:spcBef>
              <a:spcAft>
                <a:spcPts val="0"/>
              </a:spcAft>
              <a:buClrTx/>
              <a:buSzTx/>
              <a:buFontTx/>
              <a:buNone/>
              <a:tabLst/>
              <a:defRPr sz="1200"/>
            </a:lvl2pPr>
            <a:lvl3pPr marL="685800" indent="0">
              <a:buFontTx/>
              <a:buNone/>
              <a:defRPr sz="1200"/>
            </a:lvl3pPr>
            <a:lvl4pPr marL="1028700" indent="0">
              <a:buFontTx/>
              <a:buNone/>
              <a:defRPr sz="1200"/>
            </a:lvl4pPr>
            <a:lvl5pPr marL="1371600" indent="0">
              <a:buFontTx/>
              <a:buNone/>
              <a:defRPr sz="1200"/>
            </a:lvl5pPr>
          </a:lstStyle>
          <a:p>
            <a:pPr lvl="0"/>
            <a:r>
              <a:rPr lang="en-US"/>
              <a:t>Name</a:t>
            </a:r>
            <a:endParaRPr lang="en-US" dirty="0"/>
          </a:p>
        </p:txBody>
      </p:sp>
      <p:sp>
        <p:nvSpPr>
          <p:cNvPr id="11" name="Picture Placeholder 18"/>
          <p:cNvSpPr>
            <a:spLocks noGrp="1"/>
          </p:cNvSpPr>
          <p:nvPr>
            <p:ph type="pic" sz="quarter" idx="25" hasCustomPrompt="1"/>
          </p:nvPr>
        </p:nvSpPr>
        <p:spPr>
          <a:xfrm>
            <a:off x="2914650" y="1677162"/>
            <a:ext cx="742950" cy="886159"/>
          </a:xfrm>
        </p:spPr>
        <p:txBody>
          <a:bodyPr>
            <a:normAutofit/>
          </a:bodyPr>
          <a:lstStyle>
            <a:lvl1pPr>
              <a:defRPr sz="600"/>
            </a:lvl1pPr>
          </a:lstStyle>
          <a:p>
            <a:pPr marL="257175" marR="0" lvl="0" indent="-257175" algn="l" defTabSz="685800" rtl="0" eaLnBrk="1" fontAlgn="auto" latinLnBrk="0" hangingPunct="1">
              <a:lnSpc>
                <a:spcPct val="100000"/>
              </a:lnSpc>
              <a:spcBef>
                <a:spcPct val="20000"/>
              </a:spcBef>
              <a:spcAft>
                <a:spcPts val="0"/>
              </a:spcAft>
              <a:buClrTx/>
              <a:buSzTx/>
              <a:buFont typeface="Arial" pitchFamily="34" charset="0"/>
              <a:buNone/>
              <a:tabLst/>
              <a:defRPr/>
            </a:pPr>
            <a:r>
              <a:rPr lang="en-US" dirty="0"/>
              <a:t> </a:t>
            </a:r>
          </a:p>
        </p:txBody>
      </p:sp>
      <p:sp>
        <p:nvSpPr>
          <p:cNvPr id="12" name="Picture Placeholder 18"/>
          <p:cNvSpPr>
            <a:spLocks noGrp="1"/>
          </p:cNvSpPr>
          <p:nvPr>
            <p:ph type="pic" sz="quarter" idx="26"/>
          </p:nvPr>
        </p:nvSpPr>
        <p:spPr>
          <a:xfrm>
            <a:off x="2914650" y="3222498"/>
            <a:ext cx="742950" cy="885825"/>
          </a:xfrm>
        </p:spPr>
        <p:txBody>
          <a:bodyPr>
            <a:normAutofit/>
          </a:bodyPr>
          <a:lstStyle>
            <a:lvl1pPr>
              <a:defRPr sz="600"/>
            </a:lvl1pPr>
          </a:lstStyle>
          <a:p>
            <a:pPr marL="257175" marR="0" lvl="0" indent="-257175" algn="l" defTabSz="685800" rtl="0" eaLnBrk="1" fontAlgn="auto" latinLnBrk="0" hangingPunct="1">
              <a:lnSpc>
                <a:spcPct val="100000"/>
              </a:lnSpc>
              <a:spcBef>
                <a:spcPct val="20000"/>
              </a:spcBef>
              <a:spcAft>
                <a:spcPts val="0"/>
              </a:spcAft>
              <a:buClrTx/>
              <a:buSzTx/>
              <a:buFont typeface="Arial" pitchFamily="34" charset="0"/>
              <a:buNone/>
              <a:tabLst/>
              <a:defRPr/>
            </a:pPr>
            <a:r>
              <a:rPr lang="en-US"/>
              <a:t>Drag picture to placeholder or click icon to add</a:t>
            </a:r>
            <a:endParaRPr lang="en-US" dirty="0"/>
          </a:p>
        </p:txBody>
      </p:sp>
      <p:sp>
        <p:nvSpPr>
          <p:cNvPr id="13" name="Text Placeholder 14"/>
          <p:cNvSpPr>
            <a:spLocks noGrp="1"/>
          </p:cNvSpPr>
          <p:nvPr>
            <p:ph type="body" sz="quarter" idx="29" hasCustomPrompt="1"/>
          </p:nvPr>
        </p:nvSpPr>
        <p:spPr>
          <a:xfrm>
            <a:off x="3829050" y="3404996"/>
            <a:ext cx="2743200" cy="269748"/>
          </a:xfrm>
        </p:spPr>
        <p:txBody>
          <a:bodyPr lIns="0" tIns="0" rIns="0"/>
          <a:lstStyle>
            <a:lvl1pPr marL="0" indent="0">
              <a:buFontTx/>
              <a:buNone/>
              <a:defRPr sz="1400" b="1"/>
            </a:lvl1pPr>
            <a:lvl2pPr marL="0" marR="0" indent="0" algn="l" defTabSz="0" rtl="0" eaLnBrk="1" fontAlgn="auto" latinLnBrk="0" hangingPunct="1">
              <a:lnSpc>
                <a:spcPct val="100000"/>
              </a:lnSpc>
              <a:spcBef>
                <a:spcPct val="20000"/>
              </a:spcBef>
              <a:spcAft>
                <a:spcPts val="0"/>
              </a:spcAft>
              <a:buClrTx/>
              <a:buSzTx/>
              <a:buFontTx/>
              <a:buNone/>
              <a:tabLst/>
              <a:defRPr sz="1200"/>
            </a:lvl2pPr>
            <a:lvl3pPr marL="685800" indent="0">
              <a:buFontTx/>
              <a:buNone/>
              <a:defRPr sz="1200"/>
            </a:lvl3pPr>
            <a:lvl4pPr marL="1028700" indent="0">
              <a:buFontTx/>
              <a:buNone/>
              <a:defRPr sz="1200"/>
            </a:lvl4pPr>
            <a:lvl5pPr marL="1371600" indent="0">
              <a:buFontTx/>
              <a:buNone/>
              <a:defRPr sz="1200"/>
            </a:lvl5pPr>
          </a:lstStyle>
          <a:p>
            <a:pPr lvl="0"/>
            <a:r>
              <a:rPr lang="en-US"/>
              <a:t>Name</a:t>
            </a:r>
            <a:endParaRPr lang="en-US" dirty="0"/>
          </a:p>
        </p:txBody>
      </p:sp>
      <p:sp>
        <p:nvSpPr>
          <p:cNvPr id="14" name="Text Placeholder 14"/>
          <p:cNvSpPr>
            <a:spLocks noGrp="1"/>
          </p:cNvSpPr>
          <p:nvPr>
            <p:ph type="body" sz="quarter" idx="32" hasCustomPrompt="1"/>
          </p:nvPr>
        </p:nvSpPr>
        <p:spPr>
          <a:xfrm>
            <a:off x="3829050" y="2153412"/>
            <a:ext cx="2743200" cy="418338"/>
          </a:xfrm>
        </p:spPr>
        <p:txBody>
          <a:bodyPr lIns="0" tIns="0" rIns="0">
            <a:normAutofit/>
          </a:bodyPr>
          <a:lstStyle>
            <a:lvl1pPr marL="0" indent="0">
              <a:buFontTx/>
              <a:buNone/>
              <a:defRPr sz="1200" b="0"/>
            </a:lvl1pPr>
            <a:lvl2pPr marL="0" marR="0" indent="0" algn="l" defTabSz="0" rtl="0" eaLnBrk="1" fontAlgn="auto" latinLnBrk="0" hangingPunct="1">
              <a:lnSpc>
                <a:spcPct val="100000"/>
              </a:lnSpc>
              <a:spcBef>
                <a:spcPct val="20000"/>
              </a:spcBef>
              <a:spcAft>
                <a:spcPts val="0"/>
              </a:spcAft>
              <a:buClrTx/>
              <a:buSzTx/>
              <a:buFontTx/>
              <a:buNone/>
              <a:tabLst/>
              <a:defRPr sz="1200"/>
            </a:lvl2pPr>
            <a:lvl3pPr marL="685800" indent="0">
              <a:buFontTx/>
              <a:buNone/>
              <a:defRPr sz="1200"/>
            </a:lvl3pPr>
            <a:lvl4pPr marL="1028700" indent="0">
              <a:buFontTx/>
              <a:buNone/>
              <a:defRPr sz="1200"/>
            </a:lvl4pPr>
            <a:lvl5pPr marL="1371600" indent="0">
              <a:buFontTx/>
              <a:buNone/>
              <a:defRPr sz="1200"/>
            </a:lvl5pPr>
          </a:lstStyle>
          <a:p>
            <a:pPr lvl="0"/>
            <a:r>
              <a:rPr lang="en-US" dirty="0"/>
              <a:t>Title, Littler, Location</a:t>
            </a:r>
          </a:p>
        </p:txBody>
      </p:sp>
      <p:sp>
        <p:nvSpPr>
          <p:cNvPr id="21" name="Text Placeholder 14"/>
          <p:cNvSpPr>
            <a:spLocks noGrp="1"/>
          </p:cNvSpPr>
          <p:nvPr>
            <p:ph type="body" sz="quarter" idx="34" hasCustomPrompt="1"/>
          </p:nvPr>
        </p:nvSpPr>
        <p:spPr>
          <a:xfrm>
            <a:off x="3829050" y="3678173"/>
            <a:ext cx="2743200" cy="418338"/>
          </a:xfrm>
        </p:spPr>
        <p:txBody>
          <a:bodyPr lIns="0" tIns="0" rIns="0">
            <a:normAutofit/>
          </a:bodyPr>
          <a:lstStyle>
            <a:lvl1pPr marL="0" indent="0">
              <a:buFontTx/>
              <a:buNone/>
              <a:defRPr sz="1200" b="0"/>
            </a:lvl1pPr>
            <a:lvl2pPr marL="0" marR="0" indent="0" algn="l" defTabSz="0" rtl="0" eaLnBrk="1" fontAlgn="auto" latinLnBrk="0" hangingPunct="1">
              <a:lnSpc>
                <a:spcPct val="100000"/>
              </a:lnSpc>
              <a:spcBef>
                <a:spcPct val="20000"/>
              </a:spcBef>
              <a:spcAft>
                <a:spcPts val="0"/>
              </a:spcAft>
              <a:buClrTx/>
              <a:buSzTx/>
              <a:buFontTx/>
              <a:buNone/>
              <a:tabLst/>
              <a:defRPr sz="1200"/>
            </a:lvl2pPr>
            <a:lvl3pPr marL="685800" indent="0">
              <a:buFontTx/>
              <a:buNone/>
              <a:defRPr sz="1200"/>
            </a:lvl3pPr>
            <a:lvl4pPr marL="1028700" indent="0">
              <a:buFontTx/>
              <a:buNone/>
              <a:defRPr sz="1200"/>
            </a:lvl4pPr>
            <a:lvl5pPr marL="1371600" indent="0">
              <a:buFontTx/>
              <a:buNone/>
              <a:defRPr sz="1200"/>
            </a:lvl5pPr>
          </a:lstStyle>
          <a:p>
            <a:pPr lvl="0"/>
            <a:r>
              <a:rPr lang="en-US" dirty="0"/>
              <a:t>Title, Littler, Location</a:t>
            </a:r>
          </a:p>
        </p:txBody>
      </p:sp>
    </p:spTree>
    <p:extLst>
      <p:ext uri="{BB962C8B-B14F-4D97-AF65-F5344CB8AC3E}">
        <p14:creationId xmlns:p14="http://schemas.microsoft.com/office/powerpoint/2010/main" val="10121606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33CB481-118C-4764-8729-6736A1E02472}" type="datetimeFigureOut">
              <a:rPr lang="en-US" smtClean="0"/>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73392-9E4A-4F4B-8306-EF3AF6CAF32C}" type="slidenum">
              <a:rPr lang="en-US" smtClean="0"/>
              <a:t>‹#›</a:t>
            </a:fld>
            <a:endParaRPr lang="en-US"/>
          </a:p>
        </p:txBody>
      </p:sp>
    </p:spTree>
    <p:extLst>
      <p:ext uri="{BB962C8B-B14F-4D97-AF65-F5344CB8AC3E}">
        <p14:creationId xmlns:p14="http://schemas.microsoft.com/office/powerpoint/2010/main" val="14657092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3CB481-118C-4764-8729-6736A1E02472}" type="datetimeFigureOut">
              <a:rPr lang="en-US" smtClean="0"/>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73392-9E4A-4F4B-8306-EF3AF6CAF32C}" type="slidenum">
              <a:rPr lang="en-US" smtClean="0"/>
              <a:t>‹#›</a:t>
            </a:fld>
            <a:endParaRPr lang="en-US"/>
          </a:p>
        </p:txBody>
      </p:sp>
    </p:spTree>
    <p:extLst>
      <p:ext uri="{BB962C8B-B14F-4D97-AF65-F5344CB8AC3E}">
        <p14:creationId xmlns:p14="http://schemas.microsoft.com/office/powerpoint/2010/main" val="22076114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710"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710" y="2180035"/>
            <a:ext cx="7772400" cy="1125140"/>
          </a:xfrm>
        </p:spPr>
        <p:txBody>
          <a:bodyPr anchor="b"/>
          <a:lstStyle>
            <a:lvl1pPr marL="0" indent="0">
              <a:buNone/>
              <a:defRPr sz="1500">
                <a:solidFill>
                  <a:schemeClr val="tx1">
                    <a:tint val="75000"/>
                  </a:schemeClr>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3CB481-118C-4764-8729-6736A1E02472}" type="datetimeFigureOut">
              <a:rPr lang="en-US" smtClean="0"/>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73392-9E4A-4F4B-8306-EF3AF6CAF32C}" type="slidenum">
              <a:rPr lang="en-US" smtClean="0"/>
              <a:t>‹#›</a:t>
            </a:fld>
            <a:endParaRPr lang="en-US"/>
          </a:p>
        </p:txBody>
      </p:sp>
    </p:spTree>
    <p:extLst>
      <p:ext uri="{BB962C8B-B14F-4D97-AF65-F5344CB8AC3E}">
        <p14:creationId xmlns:p14="http://schemas.microsoft.com/office/powerpoint/2010/main" val="9957181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5765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200151"/>
            <a:ext cx="405765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33CB481-118C-4764-8729-6736A1E02472}" type="datetimeFigureOut">
              <a:rPr lang="en-US" smtClean="0"/>
              <a:t>3/13/2018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973392-9E4A-4F4B-8306-EF3AF6CAF32C}" type="slidenum">
              <a:rPr lang="en-US" smtClean="0"/>
              <a:t>‹#›</a:t>
            </a:fld>
            <a:endParaRPr lang="en-US"/>
          </a:p>
        </p:txBody>
      </p:sp>
    </p:spTree>
    <p:extLst>
      <p:ext uri="{BB962C8B-B14F-4D97-AF65-F5344CB8AC3E}">
        <p14:creationId xmlns:p14="http://schemas.microsoft.com/office/powerpoint/2010/main" val="26934994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39791"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39791"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628" y="1151335"/>
            <a:ext cx="4042172"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4628" y="1631156"/>
            <a:ext cx="4042172"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33CB481-118C-4764-8729-6736A1E02472}" type="datetimeFigureOut">
              <a:rPr lang="en-US" smtClean="0"/>
              <a:t>3/13/2018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973392-9E4A-4F4B-8306-EF3AF6CAF32C}" type="slidenum">
              <a:rPr lang="en-US" smtClean="0"/>
              <a:t>‹#›</a:t>
            </a:fld>
            <a:endParaRPr lang="en-US"/>
          </a:p>
        </p:txBody>
      </p:sp>
    </p:spTree>
    <p:extLst>
      <p:ext uri="{BB962C8B-B14F-4D97-AF65-F5344CB8AC3E}">
        <p14:creationId xmlns:p14="http://schemas.microsoft.com/office/powerpoint/2010/main" val="40698443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33CB481-118C-4764-8729-6736A1E02472}" type="datetimeFigureOut">
              <a:rPr lang="en-US" smtClean="0"/>
              <a:t>3/13/2018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973392-9E4A-4F4B-8306-EF3AF6CAF32C}" type="slidenum">
              <a:rPr lang="en-US" smtClean="0"/>
              <a:t>‹#›</a:t>
            </a:fld>
            <a:endParaRPr lang="en-US"/>
          </a:p>
        </p:txBody>
      </p:sp>
    </p:spTree>
    <p:extLst>
      <p:ext uri="{BB962C8B-B14F-4D97-AF65-F5344CB8AC3E}">
        <p14:creationId xmlns:p14="http://schemas.microsoft.com/office/powerpoint/2010/main" val="19518101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3CB481-118C-4764-8729-6736A1E02472}" type="datetimeFigureOut">
              <a:rPr lang="en-US" smtClean="0"/>
              <a:t>3/13/2018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973392-9E4A-4F4B-8306-EF3AF6CAF32C}" type="slidenum">
              <a:rPr lang="en-US" smtClean="0"/>
              <a:t>‹#›</a:t>
            </a:fld>
            <a:endParaRPr lang="en-US"/>
          </a:p>
        </p:txBody>
      </p:sp>
    </p:spTree>
    <p:extLst>
      <p:ext uri="{BB962C8B-B14F-4D97-AF65-F5344CB8AC3E}">
        <p14:creationId xmlns:p14="http://schemas.microsoft.com/office/powerpoint/2010/main" val="26977685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710"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448" y="204788"/>
            <a:ext cx="5111353"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6"/>
            <a:ext cx="3008710" cy="351829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433CB481-118C-4764-8729-6736A1E02472}" type="datetimeFigureOut">
              <a:rPr lang="en-US" smtClean="0"/>
              <a:t>3/13/2018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973392-9E4A-4F4B-8306-EF3AF6CAF32C}" type="slidenum">
              <a:rPr lang="en-US" smtClean="0"/>
              <a:t>‹#›</a:t>
            </a:fld>
            <a:endParaRPr lang="en-US"/>
          </a:p>
        </p:txBody>
      </p:sp>
    </p:spTree>
    <p:extLst>
      <p:ext uri="{BB962C8B-B14F-4D97-AF65-F5344CB8AC3E}">
        <p14:creationId xmlns:p14="http://schemas.microsoft.com/office/powerpoint/2010/main" val="9522356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891"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1891"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1891" y="4025503"/>
            <a:ext cx="5486400" cy="60364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433CB481-118C-4764-8729-6736A1E02472}" type="datetimeFigureOut">
              <a:rPr lang="en-US" smtClean="0"/>
              <a:t>3/13/2018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973392-9E4A-4F4B-8306-EF3AF6CAF32C}" type="slidenum">
              <a:rPr lang="en-US" smtClean="0"/>
              <a:t>‹#›</a:t>
            </a:fld>
            <a:endParaRPr lang="en-US"/>
          </a:p>
        </p:txBody>
      </p:sp>
    </p:spTree>
    <p:extLst>
      <p:ext uri="{BB962C8B-B14F-4D97-AF65-F5344CB8AC3E}">
        <p14:creationId xmlns:p14="http://schemas.microsoft.com/office/powerpoint/2010/main" val="20891920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3CB481-118C-4764-8729-6736A1E02472}" type="datetimeFigureOut">
              <a:rPr lang="en-US" smtClean="0"/>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73392-9E4A-4F4B-8306-EF3AF6CAF32C}" type="slidenum">
              <a:rPr lang="en-US" smtClean="0"/>
              <a:t>‹#›</a:t>
            </a:fld>
            <a:endParaRPr lang="en-US"/>
          </a:p>
        </p:txBody>
      </p:sp>
    </p:spTree>
    <p:extLst>
      <p:ext uri="{BB962C8B-B14F-4D97-AF65-F5344CB8AC3E}">
        <p14:creationId xmlns:p14="http://schemas.microsoft.com/office/powerpoint/2010/main" val="3278667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present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7" name="TextBox 6"/>
          <p:cNvSpPr txBox="1"/>
          <p:nvPr userDrawn="1"/>
        </p:nvSpPr>
        <p:spPr>
          <a:xfrm>
            <a:off x="0" y="315352"/>
            <a:ext cx="9144000" cy="484748"/>
          </a:xfrm>
          <a:prstGeom prst="rect">
            <a:avLst/>
          </a:prstGeom>
          <a:noFill/>
        </p:spPr>
        <p:txBody>
          <a:bodyPr wrap="square" lIns="68580" tIns="34290" rIns="68580" bIns="34290" rtlCol="0">
            <a:spAutoFit/>
          </a:bodyPr>
          <a:lstStyle/>
          <a:p>
            <a:pPr algn="ctr"/>
            <a:r>
              <a:rPr lang="en-US" sz="2700" dirty="0">
                <a:solidFill>
                  <a:schemeClr val="bg1"/>
                </a:solidFill>
                <a:latin typeface="Arial" panose="020B0604020202020204" pitchFamily="34" charset="0"/>
                <a:cs typeface="Arial" panose="020B0604020202020204" pitchFamily="34" charset="0"/>
              </a:rPr>
              <a:t>Presented By</a:t>
            </a:r>
          </a:p>
        </p:txBody>
      </p:sp>
      <p:sp>
        <p:nvSpPr>
          <p:cNvPr id="10" name="Picture Placeholder 18"/>
          <p:cNvSpPr>
            <a:spLocks noGrp="1"/>
          </p:cNvSpPr>
          <p:nvPr>
            <p:ph type="pic" sz="quarter" idx="26"/>
          </p:nvPr>
        </p:nvSpPr>
        <p:spPr>
          <a:xfrm>
            <a:off x="2971800" y="2286000"/>
            <a:ext cx="742950" cy="885825"/>
          </a:xfrm>
        </p:spPr>
        <p:txBody>
          <a:bodyPr>
            <a:normAutofit/>
          </a:bodyPr>
          <a:lstStyle>
            <a:lvl1pPr>
              <a:defRPr sz="600"/>
            </a:lvl1pPr>
          </a:lstStyle>
          <a:p>
            <a:pPr marL="257175" marR="0" lvl="0" indent="-257175" algn="l" defTabSz="685800" rtl="0" eaLnBrk="1" fontAlgn="auto" latinLnBrk="0" hangingPunct="1">
              <a:lnSpc>
                <a:spcPct val="100000"/>
              </a:lnSpc>
              <a:spcBef>
                <a:spcPct val="20000"/>
              </a:spcBef>
              <a:spcAft>
                <a:spcPts val="0"/>
              </a:spcAft>
              <a:buClrTx/>
              <a:buSzTx/>
              <a:buFont typeface="Arial" pitchFamily="34" charset="0"/>
              <a:buNone/>
              <a:tabLst/>
              <a:defRPr/>
            </a:pPr>
            <a:r>
              <a:rPr lang="en-US"/>
              <a:t>Drag picture to placeholder or click icon to add</a:t>
            </a:r>
            <a:endParaRPr lang="en-US" dirty="0"/>
          </a:p>
        </p:txBody>
      </p:sp>
      <p:sp>
        <p:nvSpPr>
          <p:cNvPr id="11" name="Text Placeholder 14"/>
          <p:cNvSpPr>
            <a:spLocks noGrp="1"/>
          </p:cNvSpPr>
          <p:nvPr>
            <p:ph type="body" sz="quarter" idx="29" hasCustomPrompt="1"/>
          </p:nvPr>
        </p:nvSpPr>
        <p:spPr>
          <a:xfrm>
            <a:off x="3886200" y="2468498"/>
            <a:ext cx="2743200" cy="269748"/>
          </a:xfrm>
        </p:spPr>
        <p:txBody>
          <a:bodyPr lIns="0" tIns="0" rIns="0"/>
          <a:lstStyle>
            <a:lvl1pPr marL="0" indent="0">
              <a:buFontTx/>
              <a:buNone/>
              <a:defRPr sz="1400" b="1"/>
            </a:lvl1pPr>
            <a:lvl2pPr marL="0" marR="0" indent="0" algn="l" defTabSz="0" rtl="0" eaLnBrk="1" fontAlgn="auto" latinLnBrk="0" hangingPunct="1">
              <a:lnSpc>
                <a:spcPct val="100000"/>
              </a:lnSpc>
              <a:spcBef>
                <a:spcPct val="20000"/>
              </a:spcBef>
              <a:spcAft>
                <a:spcPts val="0"/>
              </a:spcAft>
              <a:buClrTx/>
              <a:buSzTx/>
              <a:buFontTx/>
              <a:buNone/>
              <a:tabLst/>
              <a:defRPr sz="1200"/>
            </a:lvl2pPr>
            <a:lvl3pPr marL="685800" indent="0">
              <a:buFontTx/>
              <a:buNone/>
              <a:defRPr sz="1200"/>
            </a:lvl3pPr>
            <a:lvl4pPr marL="1028700" indent="0">
              <a:buFontTx/>
              <a:buNone/>
              <a:defRPr sz="1200"/>
            </a:lvl4pPr>
            <a:lvl5pPr marL="1371600" indent="0">
              <a:buFontTx/>
              <a:buNone/>
              <a:defRPr sz="1200"/>
            </a:lvl5pPr>
          </a:lstStyle>
          <a:p>
            <a:pPr lvl="0"/>
            <a:r>
              <a:rPr lang="en-US"/>
              <a:t>Name</a:t>
            </a:r>
            <a:endParaRPr lang="en-US" dirty="0"/>
          </a:p>
        </p:txBody>
      </p:sp>
      <p:sp>
        <p:nvSpPr>
          <p:cNvPr id="12" name="Text Placeholder 14"/>
          <p:cNvSpPr>
            <a:spLocks noGrp="1"/>
          </p:cNvSpPr>
          <p:nvPr>
            <p:ph type="body" sz="quarter" idx="34" hasCustomPrompt="1"/>
          </p:nvPr>
        </p:nvSpPr>
        <p:spPr>
          <a:xfrm>
            <a:off x="3886200" y="2741675"/>
            <a:ext cx="2743200" cy="418338"/>
          </a:xfrm>
        </p:spPr>
        <p:txBody>
          <a:bodyPr lIns="0" tIns="0" rIns="0">
            <a:normAutofit/>
          </a:bodyPr>
          <a:lstStyle>
            <a:lvl1pPr marL="0" indent="0">
              <a:buFontTx/>
              <a:buNone/>
              <a:defRPr sz="1200" b="0"/>
            </a:lvl1pPr>
            <a:lvl2pPr marL="0" marR="0" indent="0" algn="l" defTabSz="0" rtl="0" eaLnBrk="1" fontAlgn="auto" latinLnBrk="0" hangingPunct="1">
              <a:lnSpc>
                <a:spcPct val="100000"/>
              </a:lnSpc>
              <a:spcBef>
                <a:spcPct val="20000"/>
              </a:spcBef>
              <a:spcAft>
                <a:spcPts val="0"/>
              </a:spcAft>
              <a:buClrTx/>
              <a:buSzTx/>
              <a:buFontTx/>
              <a:buNone/>
              <a:tabLst/>
              <a:defRPr sz="1200"/>
            </a:lvl2pPr>
            <a:lvl3pPr marL="685800" indent="0">
              <a:buFontTx/>
              <a:buNone/>
              <a:defRPr sz="1200"/>
            </a:lvl3pPr>
            <a:lvl4pPr marL="1028700" indent="0">
              <a:buFontTx/>
              <a:buNone/>
              <a:defRPr sz="1200"/>
            </a:lvl4pPr>
            <a:lvl5pPr marL="1371600" indent="0">
              <a:buFontTx/>
              <a:buNone/>
              <a:defRPr sz="1200"/>
            </a:lvl5pPr>
          </a:lstStyle>
          <a:p>
            <a:pPr lvl="0"/>
            <a:r>
              <a:rPr lang="en-US" dirty="0"/>
              <a:t>Title, Littler, Location</a:t>
            </a:r>
          </a:p>
        </p:txBody>
      </p:sp>
      <p:sp>
        <p:nvSpPr>
          <p:cNvPr id="9" name="Slide Number Placeholder 3"/>
          <p:cNvSpPr>
            <a:spLocks noGrp="1"/>
          </p:cNvSpPr>
          <p:nvPr>
            <p:ph type="sldNum" sz="quarter" idx="4"/>
          </p:nvPr>
        </p:nvSpPr>
        <p:spPr>
          <a:xfrm>
            <a:off x="6800850" y="4914901"/>
            <a:ext cx="2133600" cy="171450"/>
          </a:xfrm>
          <a:prstGeom prst="rect">
            <a:avLst/>
          </a:prstGeom>
        </p:spPr>
        <p:txBody>
          <a:bodyPr vert="horz" lIns="68580" tIns="34290" rIns="68580" bIns="34290" rtlCol="0" anchor="ctr"/>
          <a:lstStyle>
            <a:lvl1pPr algn="r">
              <a:defRPr sz="700">
                <a:solidFill>
                  <a:schemeClr val="tx1">
                    <a:tint val="75000"/>
                  </a:schemeClr>
                </a:solidFill>
              </a:defRPr>
            </a:lvl1pPr>
          </a:lstStyle>
          <a:p>
            <a:fld id="{B73F69C2-009F-4240-9724-5B3BAC1E9E06}" type="slidenum">
              <a:rPr lang="en-US" smtClean="0"/>
              <a:pPr/>
              <a:t>‹#›</a:t>
            </a:fld>
            <a:endParaRPr lang="en-US" dirty="0"/>
          </a:p>
        </p:txBody>
      </p:sp>
    </p:spTree>
    <p:extLst>
      <p:ext uri="{BB962C8B-B14F-4D97-AF65-F5344CB8AC3E}">
        <p14:creationId xmlns:p14="http://schemas.microsoft.com/office/powerpoint/2010/main" val="7529444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579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3CB481-118C-4764-8729-6736A1E02472}" type="datetimeFigureOut">
              <a:rPr lang="en-US" smtClean="0"/>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73392-9E4A-4F4B-8306-EF3AF6CAF32C}" type="slidenum">
              <a:rPr lang="en-US" smtClean="0"/>
              <a:t>‹#›</a:t>
            </a:fld>
            <a:endParaRPr lang="en-US"/>
          </a:p>
        </p:txBody>
      </p:sp>
    </p:spTree>
    <p:extLst>
      <p:ext uri="{BB962C8B-B14F-4D97-AF65-F5344CB8AC3E}">
        <p14:creationId xmlns:p14="http://schemas.microsoft.com/office/powerpoint/2010/main" val="875037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light blue title slide_webina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6688" y="342900"/>
            <a:ext cx="1260662" cy="382701"/>
          </a:xfrm>
          <a:prstGeom prst="rect">
            <a:avLst/>
          </a:prstGeom>
        </p:spPr>
      </p:pic>
      <p:sp>
        <p:nvSpPr>
          <p:cNvPr id="7" name="Title 1"/>
          <p:cNvSpPr>
            <a:spLocks noGrp="1"/>
          </p:cNvSpPr>
          <p:nvPr>
            <p:ph type="title" hasCustomPrompt="1"/>
          </p:nvPr>
        </p:nvSpPr>
        <p:spPr>
          <a:xfrm>
            <a:off x="0" y="1885950"/>
            <a:ext cx="9144000" cy="1600200"/>
          </a:xfrm>
        </p:spPr>
        <p:txBody>
          <a:bodyPr/>
          <a:lstStyle>
            <a:lvl1pPr algn="ctr">
              <a:defRPr sz="2900"/>
            </a:lvl1pPr>
          </a:lstStyle>
          <a:p>
            <a:r>
              <a:rPr lang="en-US" dirty="0"/>
              <a:t>Click to add title</a:t>
            </a:r>
          </a:p>
        </p:txBody>
      </p:sp>
      <p:sp>
        <p:nvSpPr>
          <p:cNvPr id="12" name="Text Placeholder 9"/>
          <p:cNvSpPr>
            <a:spLocks noGrp="1"/>
          </p:cNvSpPr>
          <p:nvPr>
            <p:ph type="body" sz="quarter" idx="10" hasCustomPrompt="1"/>
          </p:nvPr>
        </p:nvSpPr>
        <p:spPr>
          <a:xfrm>
            <a:off x="1" y="3829050"/>
            <a:ext cx="9144000" cy="323076"/>
          </a:xfrm>
        </p:spPr>
        <p:txBody>
          <a:bodyPr>
            <a:normAutofit/>
          </a:bodyPr>
          <a:lstStyle>
            <a:lvl1pPr marL="0" indent="0" algn="ctr">
              <a:buFontTx/>
              <a:buNone/>
              <a:defRPr sz="1400" baseline="0">
                <a:solidFill>
                  <a:schemeClr val="bg1"/>
                </a:solidFill>
              </a:defRPr>
            </a:lvl1pPr>
          </a:lstStyle>
          <a:p>
            <a:pPr lvl="0"/>
            <a:r>
              <a:rPr lang="en-US" dirty="0"/>
              <a:t>Click to Add Presenter Name &amp; Title</a:t>
            </a:r>
          </a:p>
        </p:txBody>
      </p:sp>
      <p:sp>
        <p:nvSpPr>
          <p:cNvPr id="14" name="Text Placeholder 9"/>
          <p:cNvSpPr>
            <a:spLocks noGrp="1"/>
          </p:cNvSpPr>
          <p:nvPr>
            <p:ph type="body" sz="quarter" idx="11" hasCustomPrompt="1"/>
          </p:nvPr>
        </p:nvSpPr>
        <p:spPr>
          <a:xfrm>
            <a:off x="1" y="4142601"/>
            <a:ext cx="9144000" cy="323076"/>
          </a:xfrm>
        </p:spPr>
        <p:txBody>
          <a:bodyPr>
            <a:normAutofit/>
          </a:bodyPr>
          <a:lstStyle>
            <a:lvl1pPr marL="0" indent="0" algn="ctr">
              <a:buFontTx/>
              <a:buNone/>
              <a:defRPr sz="1100">
                <a:solidFill>
                  <a:schemeClr val="bg1"/>
                </a:solidFill>
              </a:defRPr>
            </a:lvl1pPr>
          </a:lstStyle>
          <a:p>
            <a:pPr lvl="0"/>
            <a:r>
              <a:rPr lang="en-US" dirty="0"/>
              <a:t>Click to Add Date</a:t>
            </a:r>
          </a:p>
        </p:txBody>
      </p:sp>
      <p:sp>
        <p:nvSpPr>
          <p:cNvPr id="2" name="TextBox 1"/>
          <p:cNvSpPr txBox="1"/>
          <p:nvPr userDrawn="1"/>
        </p:nvSpPr>
        <p:spPr>
          <a:xfrm>
            <a:off x="339538" y="742950"/>
            <a:ext cx="1432112" cy="392415"/>
          </a:xfrm>
          <a:prstGeom prst="rect">
            <a:avLst/>
          </a:prstGeom>
          <a:noFill/>
        </p:spPr>
        <p:txBody>
          <a:bodyPr wrap="square" lIns="68580" tIns="34290" rIns="68580" bIns="34290" rtlCol="0">
            <a:spAutoFit/>
          </a:bodyPr>
          <a:lstStyle/>
          <a:p>
            <a:r>
              <a:rPr lang="en-US" sz="2100" b="0" i="0" dirty="0">
                <a:solidFill>
                  <a:schemeClr val="bg1"/>
                </a:solidFill>
                <a:latin typeface="Gotham Book" charset="0"/>
                <a:ea typeface="Gotham Book" charset="0"/>
                <a:cs typeface="Gotham Book" charset="0"/>
              </a:rPr>
              <a:t>Webinar</a:t>
            </a:r>
          </a:p>
        </p:txBody>
      </p:sp>
      <p:sp>
        <p:nvSpPr>
          <p:cNvPr id="13" name="Slide Number Placeholder 3"/>
          <p:cNvSpPr>
            <a:spLocks noGrp="1"/>
          </p:cNvSpPr>
          <p:nvPr>
            <p:ph type="sldNum" sz="quarter" idx="4"/>
          </p:nvPr>
        </p:nvSpPr>
        <p:spPr>
          <a:xfrm>
            <a:off x="6800850" y="4914901"/>
            <a:ext cx="2133600" cy="171450"/>
          </a:xfrm>
          <a:prstGeom prst="rect">
            <a:avLst/>
          </a:prstGeom>
        </p:spPr>
        <p:txBody>
          <a:bodyPr vert="horz" lIns="68580" tIns="34290" rIns="68580" bIns="34290" rtlCol="0" anchor="ctr"/>
          <a:lstStyle>
            <a:lvl1pPr algn="r">
              <a:defRPr sz="700">
                <a:solidFill>
                  <a:schemeClr val="bg1"/>
                </a:solidFill>
              </a:defRPr>
            </a:lvl1pPr>
          </a:lstStyle>
          <a:p>
            <a:fld id="{B73F69C2-009F-4240-9724-5B3BAC1E9E06}" type="slidenum">
              <a:rPr lang="en-US" smtClean="0"/>
              <a:pPr/>
              <a:t>‹#›</a:t>
            </a:fld>
            <a:endParaRPr lang="en-US" dirty="0"/>
          </a:p>
        </p:txBody>
      </p:sp>
    </p:spTree>
    <p:extLst>
      <p:ext uri="{BB962C8B-B14F-4D97-AF65-F5344CB8AC3E}">
        <p14:creationId xmlns:p14="http://schemas.microsoft.com/office/powerpoint/2010/main" val="1102520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light blue title slide_ev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7" name="Title 1"/>
          <p:cNvSpPr>
            <a:spLocks noGrp="1"/>
          </p:cNvSpPr>
          <p:nvPr>
            <p:ph type="title" hasCustomPrompt="1"/>
          </p:nvPr>
        </p:nvSpPr>
        <p:spPr>
          <a:xfrm>
            <a:off x="0" y="1885950"/>
            <a:ext cx="9144000" cy="1600200"/>
          </a:xfrm>
        </p:spPr>
        <p:txBody>
          <a:bodyPr/>
          <a:lstStyle>
            <a:lvl1pPr algn="ctr">
              <a:defRPr sz="2900"/>
            </a:lvl1pPr>
          </a:lstStyle>
          <a:p>
            <a:r>
              <a:rPr lang="en-US" dirty="0"/>
              <a:t>Click to add title</a:t>
            </a:r>
          </a:p>
        </p:txBody>
      </p:sp>
      <p:sp>
        <p:nvSpPr>
          <p:cNvPr id="12" name="Text Placeholder 9"/>
          <p:cNvSpPr>
            <a:spLocks noGrp="1"/>
          </p:cNvSpPr>
          <p:nvPr>
            <p:ph type="body" sz="quarter" idx="10" hasCustomPrompt="1"/>
          </p:nvPr>
        </p:nvSpPr>
        <p:spPr>
          <a:xfrm>
            <a:off x="1" y="3829050"/>
            <a:ext cx="9144000" cy="323076"/>
          </a:xfrm>
        </p:spPr>
        <p:txBody>
          <a:bodyPr>
            <a:normAutofit/>
          </a:bodyPr>
          <a:lstStyle>
            <a:lvl1pPr marL="0" indent="0" algn="ctr">
              <a:buFontTx/>
              <a:buNone/>
              <a:defRPr sz="1400" baseline="0">
                <a:solidFill>
                  <a:schemeClr val="bg1"/>
                </a:solidFill>
              </a:defRPr>
            </a:lvl1pPr>
          </a:lstStyle>
          <a:p>
            <a:pPr lvl="0"/>
            <a:r>
              <a:rPr lang="en-US" dirty="0"/>
              <a:t>Click to Add Presenter Name &amp; Title</a:t>
            </a:r>
          </a:p>
        </p:txBody>
      </p:sp>
      <p:sp>
        <p:nvSpPr>
          <p:cNvPr id="14" name="Text Placeholder 9"/>
          <p:cNvSpPr>
            <a:spLocks noGrp="1"/>
          </p:cNvSpPr>
          <p:nvPr>
            <p:ph type="body" sz="quarter" idx="11" hasCustomPrompt="1"/>
          </p:nvPr>
        </p:nvSpPr>
        <p:spPr>
          <a:xfrm>
            <a:off x="1" y="4142601"/>
            <a:ext cx="9144000" cy="323076"/>
          </a:xfrm>
        </p:spPr>
        <p:txBody>
          <a:bodyPr>
            <a:normAutofit/>
          </a:bodyPr>
          <a:lstStyle>
            <a:lvl1pPr marL="0" indent="0" algn="ctr">
              <a:buFontTx/>
              <a:buNone/>
              <a:defRPr sz="1100">
                <a:solidFill>
                  <a:schemeClr val="bg1"/>
                </a:solidFill>
              </a:defRPr>
            </a:lvl1pPr>
          </a:lstStyle>
          <a:p>
            <a:pPr lvl="0"/>
            <a:r>
              <a:rPr lang="en-US" dirty="0"/>
              <a:t>Click to Add Date</a:t>
            </a:r>
          </a:p>
        </p:txBody>
      </p:sp>
      <p:pic>
        <p:nvPicPr>
          <p:cNvPr id="2050" name="Picture 2" descr="C:\Users\bhockett\AppData\Local\Microsoft\Windows\Temporary Internet Files\Content.Outlook\EGA0R1X2\Littler Global logo 9-13 WHIT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10119" y="301752"/>
            <a:ext cx="961481" cy="555498"/>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3"/>
          <p:cNvSpPr>
            <a:spLocks noGrp="1"/>
          </p:cNvSpPr>
          <p:nvPr>
            <p:ph type="sldNum" sz="quarter" idx="4"/>
          </p:nvPr>
        </p:nvSpPr>
        <p:spPr>
          <a:xfrm>
            <a:off x="6800850" y="4914901"/>
            <a:ext cx="2133600" cy="171450"/>
          </a:xfrm>
          <a:prstGeom prst="rect">
            <a:avLst/>
          </a:prstGeom>
        </p:spPr>
        <p:txBody>
          <a:bodyPr vert="horz" lIns="68580" tIns="34290" rIns="68580" bIns="34290" rtlCol="0" anchor="ctr"/>
          <a:lstStyle>
            <a:lvl1pPr algn="r">
              <a:defRPr sz="700">
                <a:solidFill>
                  <a:schemeClr val="bg1"/>
                </a:solidFill>
              </a:defRPr>
            </a:lvl1pPr>
          </a:lstStyle>
          <a:p>
            <a:fld id="{B73F69C2-009F-4240-9724-5B3BAC1E9E06}" type="slidenum">
              <a:rPr lang="en-US" smtClean="0"/>
              <a:pPr/>
              <a:t>‹#›</a:t>
            </a:fld>
            <a:endParaRPr lang="en-US" dirty="0"/>
          </a:p>
        </p:txBody>
      </p:sp>
    </p:spTree>
    <p:extLst>
      <p:ext uri="{BB962C8B-B14F-4D97-AF65-F5344CB8AC3E}">
        <p14:creationId xmlns:p14="http://schemas.microsoft.com/office/powerpoint/2010/main" val="3677471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light blue title slide_ev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7" name="Title 1"/>
          <p:cNvSpPr>
            <a:spLocks noGrp="1"/>
          </p:cNvSpPr>
          <p:nvPr>
            <p:ph type="title" hasCustomPrompt="1"/>
          </p:nvPr>
        </p:nvSpPr>
        <p:spPr>
          <a:xfrm>
            <a:off x="0" y="1885950"/>
            <a:ext cx="9144000" cy="1600200"/>
          </a:xfrm>
        </p:spPr>
        <p:txBody>
          <a:bodyPr/>
          <a:lstStyle>
            <a:lvl1pPr algn="ctr">
              <a:defRPr sz="2900"/>
            </a:lvl1pPr>
          </a:lstStyle>
          <a:p>
            <a:r>
              <a:rPr lang="en-US" dirty="0"/>
              <a:t>Click to add title</a:t>
            </a:r>
          </a:p>
        </p:txBody>
      </p:sp>
      <p:sp>
        <p:nvSpPr>
          <p:cNvPr id="12" name="Text Placeholder 9"/>
          <p:cNvSpPr>
            <a:spLocks noGrp="1"/>
          </p:cNvSpPr>
          <p:nvPr>
            <p:ph type="body" sz="quarter" idx="10" hasCustomPrompt="1"/>
          </p:nvPr>
        </p:nvSpPr>
        <p:spPr>
          <a:xfrm>
            <a:off x="1" y="3829050"/>
            <a:ext cx="9144000" cy="323076"/>
          </a:xfrm>
        </p:spPr>
        <p:txBody>
          <a:bodyPr>
            <a:normAutofit/>
          </a:bodyPr>
          <a:lstStyle>
            <a:lvl1pPr marL="0" indent="0" algn="ctr">
              <a:buFontTx/>
              <a:buNone/>
              <a:defRPr sz="1400" baseline="0">
                <a:solidFill>
                  <a:schemeClr val="bg1"/>
                </a:solidFill>
              </a:defRPr>
            </a:lvl1pPr>
          </a:lstStyle>
          <a:p>
            <a:pPr lvl="0"/>
            <a:r>
              <a:rPr lang="en-US" dirty="0"/>
              <a:t>Click to Add Presenter Name &amp; Title</a:t>
            </a:r>
          </a:p>
        </p:txBody>
      </p:sp>
      <p:sp>
        <p:nvSpPr>
          <p:cNvPr id="14" name="Text Placeholder 9"/>
          <p:cNvSpPr>
            <a:spLocks noGrp="1"/>
          </p:cNvSpPr>
          <p:nvPr>
            <p:ph type="body" sz="quarter" idx="11" hasCustomPrompt="1"/>
          </p:nvPr>
        </p:nvSpPr>
        <p:spPr>
          <a:xfrm>
            <a:off x="1" y="4142601"/>
            <a:ext cx="9144000" cy="323076"/>
          </a:xfrm>
        </p:spPr>
        <p:txBody>
          <a:bodyPr>
            <a:normAutofit/>
          </a:bodyPr>
          <a:lstStyle>
            <a:lvl1pPr marL="0" indent="0" algn="ctr">
              <a:buFontTx/>
              <a:buNone/>
              <a:defRPr sz="1100">
                <a:solidFill>
                  <a:schemeClr val="bg1"/>
                </a:solidFill>
              </a:defRPr>
            </a:lvl1pPr>
          </a:lstStyle>
          <a:p>
            <a:pPr lvl="0"/>
            <a:r>
              <a:rPr lang="en-US" dirty="0"/>
              <a:t>Click to Add Date</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0049" y="307152"/>
            <a:ext cx="1314451" cy="378648"/>
          </a:xfrm>
          <a:prstGeom prst="rect">
            <a:avLst/>
          </a:prstGeom>
        </p:spPr>
      </p:pic>
      <p:sp>
        <p:nvSpPr>
          <p:cNvPr id="10" name="Slide Number Placeholder 3"/>
          <p:cNvSpPr>
            <a:spLocks noGrp="1"/>
          </p:cNvSpPr>
          <p:nvPr>
            <p:ph type="sldNum" sz="quarter" idx="4"/>
          </p:nvPr>
        </p:nvSpPr>
        <p:spPr>
          <a:xfrm>
            <a:off x="6800850" y="4914901"/>
            <a:ext cx="2133600" cy="171450"/>
          </a:xfrm>
          <a:prstGeom prst="rect">
            <a:avLst/>
          </a:prstGeom>
        </p:spPr>
        <p:txBody>
          <a:bodyPr vert="horz" lIns="68580" tIns="34290" rIns="68580" bIns="34290" rtlCol="0" anchor="ctr"/>
          <a:lstStyle>
            <a:lvl1pPr algn="r">
              <a:defRPr sz="700">
                <a:solidFill>
                  <a:schemeClr val="bg1"/>
                </a:solidFill>
              </a:defRPr>
            </a:lvl1pPr>
          </a:lstStyle>
          <a:p>
            <a:fld id="{B73F69C2-009F-4240-9724-5B3BAC1E9E06}" type="slidenum">
              <a:rPr lang="en-US" smtClean="0"/>
              <a:pPr/>
              <a:t>‹#›</a:t>
            </a:fld>
            <a:endParaRPr lang="en-US" dirty="0"/>
          </a:p>
        </p:txBody>
      </p:sp>
    </p:spTree>
    <p:extLst>
      <p:ext uri="{BB962C8B-B14F-4D97-AF65-F5344CB8AC3E}">
        <p14:creationId xmlns:p14="http://schemas.microsoft.com/office/powerpoint/2010/main" val="1892487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5" name="Title 1"/>
          <p:cNvSpPr>
            <a:spLocks noGrp="1"/>
          </p:cNvSpPr>
          <p:nvPr>
            <p:ph type="title" hasCustomPrompt="1"/>
          </p:nvPr>
        </p:nvSpPr>
        <p:spPr>
          <a:xfrm>
            <a:off x="0" y="1885950"/>
            <a:ext cx="9144000" cy="1600200"/>
          </a:xfrm>
        </p:spPr>
        <p:txBody>
          <a:bodyPr/>
          <a:lstStyle>
            <a:lvl1pPr algn="ctr">
              <a:defRPr sz="2900"/>
            </a:lvl1pPr>
          </a:lstStyle>
          <a:p>
            <a:r>
              <a:rPr lang="en-US" dirty="0"/>
              <a:t>Click to add title</a:t>
            </a:r>
          </a:p>
        </p:txBody>
      </p:sp>
      <p:sp>
        <p:nvSpPr>
          <p:cNvPr id="6" name="Text Placeholder 9"/>
          <p:cNvSpPr>
            <a:spLocks noGrp="1"/>
          </p:cNvSpPr>
          <p:nvPr>
            <p:ph type="body" sz="quarter" idx="10" hasCustomPrompt="1"/>
          </p:nvPr>
        </p:nvSpPr>
        <p:spPr>
          <a:xfrm>
            <a:off x="1" y="3829050"/>
            <a:ext cx="9144000" cy="323076"/>
          </a:xfrm>
        </p:spPr>
        <p:txBody>
          <a:bodyPr>
            <a:normAutofit/>
          </a:bodyPr>
          <a:lstStyle>
            <a:lvl1pPr marL="0" indent="0" algn="ctr">
              <a:buFontTx/>
              <a:buNone/>
              <a:defRPr sz="1400" baseline="0">
                <a:solidFill>
                  <a:schemeClr val="bg1"/>
                </a:solidFill>
              </a:defRPr>
            </a:lvl1pPr>
          </a:lstStyle>
          <a:p>
            <a:pPr lvl="0"/>
            <a:r>
              <a:rPr lang="en-US" dirty="0"/>
              <a:t>Click to Add Presenter Name &amp; Title</a:t>
            </a:r>
          </a:p>
        </p:txBody>
      </p:sp>
      <p:sp>
        <p:nvSpPr>
          <p:cNvPr id="7" name="Text Placeholder 9"/>
          <p:cNvSpPr>
            <a:spLocks noGrp="1"/>
          </p:cNvSpPr>
          <p:nvPr>
            <p:ph type="body" sz="quarter" idx="11" hasCustomPrompt="1"/>
          </p:nvPr>
        </p:nvSpPr>
        <p:spPr>
          <a:xfrm>
            <a:off x="1" y="4142601"/>
            <a:ext cx="9144000" cy="323076"/>
          </a:xfrm>
        </p:spPr>
        <p:txBody>
          <a:bodyPr>
            <a:normAutofit/>
          </a:bodyPr>
          <a:lstStyle>
            <a:lvl1pPr marL="0" indent="0" algn="ctr">
              <a:buFontTx/>
              <a:buNone/>
              <a:defRPr sz="1100">
                <a:solidFill>
                  <a:schemeClr val="bg1"/>
                </a:solidFill>
              </a:defRPr>
            </a:lvl1pPr>
          </a:lstStyle>
          <a:p>
            <a:pPr lvl="0"/>
            <a:r>
              <a:rPr lang="en-US" dirty="0"/>
              <a:t>Click to Add Date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0049" y="307152"/>
            <a:ext cx="1314451" cy="378648"/>
          </a:xfrm>
          <a:prstGeom prst="rect">
            <a:avLst/>
          </a:prstGeom>
        </p:spPr>
      </p:pic>
      <p:sp>
        <p:nvSpPr>
          <p:cNvPr id="9" name="Slide Number Placeholder 3"/>
          <p:cNvSpPr>
            <a:spLocks noGrp="1"/>
          </p:cNvSpPr>
          <p:nvPr>
            <p:ph type="sldNum" sz="quarter" idx="4"/>
          </p:nvPr>
        </p:nvSpPr>
        <p:spPr>
          <a:xfrm>
            <a:off x="6800850" y="4914901"/>
            <a:ext cx="2133600" cy="171450"/>
          </a:xfrm>
          <a:prstGeom prst="rect">
            <a:avLst/>
          </a:prstGeom>
        </p:spPr>
        <p:txBody>
          <a:bodyPr vert="horz" lIns="68580" tIns="34290" rIns="68580" bIns="34290" rtlCol="0" anchor="ctr"/>
          <a:lstStyle>
            <a:lvl1pPr algn="r">
              <a:defRPr sz="700">
                <a:solidFill>
                  <a:schemeClr val="bg1"/>
                </a:solidFill>
              </a:defRPr>
            </a:lvl1pPr>
          </a:lstStyle>
          <a:p>
            <a:fld id="{B73F69C2-009F-4240-9724-5B3BAC1E9E06}" type="slidenum">
              <a:rPr lang="en-US" smtClean="0"/>
              <a:pPr/>
              <a:t>‹#›</a:t>
            </a:fld>
            <a:endParaRPr lang="en-US" dirty="0"/>
          </a:p>
        </p:txBody>
      </p:sp>
      <p:sp>
        <p:nvSpPr>
          <p:cNvPr id="10" name="TextBox 9"/>
          <p:cNvSpPr txBox="1"/>
          <p:nvPr userDrawn="1"/>
        </p:nvSpPr>
        <p:spPr>
          <a:xfrm>
            <a:off x="339538" y="742950"/>
            <a:ext cx="1432112" cy="392415"/>
          </a:xfrm>
          <a:prstGeom prst="rect">
            <a:avLst/>
          </a:prstGeom>
          <a:noFill/>
        </p:spPr>
        <p:txBody>
          <a:bodyPr wrap="square" lIns="68580" tIns="34290" rIns="68580" bIns="34290" rtlCol="0">
            <a:spAutoFit/>
          </a:bodyPr>
          <a:lstStyle/>
          <a:p>
            <a:r>
              <a:rPr lang="en-US" sz="2100" b="0" i="0" dirty="0">
                <a:solidFill>
                  <a:schemeClr val="bg1"/>
                </a:solidFill>
                <a:latin typeface="Gotham Book" charset="0"/>
                <a:ea typeface="Gotham Book" charset="0"/>
                <a:cs typeface="Gotham Book" charset="0"/>
              </a:rPr>
              <a:t>Webinar</a:t>
            </a:r>
          </a:p>
        </p:txBody>
      </p:sp>
    </p:spTree>
    <p:extLst>
      <p:ext uri="{BB962C8B-B14F-4D97-AF65-F5344CB8AC3E}">
        <p14:creationId xmlns:p14="http://schemas.microsoft.com/office/powerpoint/2010/main" val="555058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114300"/>
            <a:ext cx="8595361" cy="1010412"/>
          </a:xfrm>
          <a:prstGeom prst="rect">
            <a:avLst/>
          </a:prstGeom>
        </p:spPr>
        <p:txBody>
          <a:bodyPr vert="horz" lIns="68580" tIns="34290" rIns="68580" bIns="3429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74320" y="1257300"/>
            <a:ext cx="8595361" cy="3600450"/>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4"/>
          </p:nvPr>
        </p:nvSpPr>
        <p:spPr>
          <a:xfrm>
            <a:off x="6553200" y="4767263"/>
            <a:ext cx="21336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B73F69C2-009F-4240-9724-5B3BAC1E9E06}" type="slidenum">
              <a:rPr lang="en-US" smtClean="0"/>
              <a:t>‹#›</a:t>
            </a:fld>
            <a:endParaRPr lang="en-US"/>
          </a:p>
        </p:txBody>
      </p:sp>
    </p:spTree>
    <p:extLst>
      <p:ext uri="{BB962C8B-B14F-4D97-AF65-F5344CB8AC3E}">
        <p14:creationId xmlns:p14="http://schemas.microsoft.com/office/powerpoint/2010/main" val="381371748"/>
      </p:ext>
    </p:extLst>
  </p:cSld>
  <p:clrMap bg1="lt1" tx1="dk1" bg2="lt2" tx2="dk2" accent1="accent1" accent2="accent2" accent3="accent3" accent4="accent4" accent5="accent5" accent6="accent6" hlink="hlink" folHlink="folHlink"/>
  <p:sldLayoutIdLst>
    <p:sldLayoutId id="2147483682" r:id="rId1"/>
    <p:sldLayoutId id="2147483649" r:id="rId2"/>
    <p:sldLayoutId id="2147483667" r:id="rId3"/>
    <p:sldLayoutId id="2147483665" r:id="rId4"/>
    <p:sldLayoutId id="2147483666" r:id="rId5"/>
    <p:sldLayoutId id="2147483714" r:id="rId6"/>
    <p:sldLayoutId id="2147483707" r:id="rId7"/>
    <p:sldLayoutId id="2147483706" r:id="rId8"/>
    <p:sldLayoutId id="2147483727" r:id="rId9"/>
    <p:sldLayoutId id="2147483664" r:id="rId10"/>
    <p:sldLayoutId id="2147483681" r:id="rId11"/>
    <p:sldLayoutId id="2147483687" r:id="rId12"/>
    <p:sldLayoutId id="2147483683" r:id="rId13"/>
    <p:sldLayoutId id="2147483709" r:id="rId14"/>
    <p:sldLayoutId id="2147483708" r:id="rId15"/>
    <p:sldLayoutId id="2147483650" r:id="rId16"/>
    <p:sldLayoutId id="2147483704" r:id="rId17"/>
    <p:sldLayoutId id="2147483702" r:id="rId18"/>
    <p:sldLayoutId id="2147483701" r:id="rId19"/>
    <p:sldLayoutId id="2147483652" r:id="rId20"/>
    <p:sldLayoutId id="2147483654" r:id="rId21"/>
    <p:sldLayoutId id="2147483673" r:id="rId22"/>
    <p:sldLayoutId id="2147483705" r:id="rId23"/>
    <p:sldLayoutId id="2147483679" r:id="rId24"/>
    <p:sldLayoutId id="2147483690" r:id="rId25"/>
    <p:sldLayoutId id="2147483711" r:id="rId26"/>
    <p:sldLayoutId id="2147483710" r:id="rId27"/>
    <p:sldLayoutId id="2147483694" r:id="rId28"/>
    <p:sldLayoutId id="2147483713" r:id="rId29"/>
    <p:sldLayoutId id="2147483712" r:id="rId30"/>
    <p:sldLayoutId id="2147483728" r:id="rId31"/>
    <p:sldLayoutId id="2147483729" r:id="rId32"/>
    <p:sldLayoutId id="2147483730" r:id="rId33"/>
    <p:sldLayoutId id="2147483731" r:id="rId34"/>
    <p:sldLayoutId id="2147483732" r:id="rId35"/>
    <p:sldLayoutId id="2147483733" r:id="rId36"/>
    <p:sldLayoutId id="2147483734" r:id="rId37"/>
    <p:sldLayoutId id="2147483735" r:id="rId38"/>
    <p:sldLayoutId id="2147483737" r:id="rId39"/>
  </p:sldLayoutIdLst>
  <p:hf hdr="0" ftr="0" dt="0"/>
  <p:txStyles>
    <p:titleStyle>
      <a:lvl1pPr marL="0" algn="l" defTabSz="685811" rtl="0" eaLnBrk="1" latinLnBrk="0" hangingPunct="1">
        <a:spcBef>
          <a:spcPct val="0"/>
        </a:spcBef>
        <a:buNone/>
        <a:defRPr lang="en-US" sz="3300" kern="1200" dirty="0">
          <a:solidFill>
            <a:schemeClr val="bg1"/>
          </a:solidFill>
          <a:latin typeface="Arial" pitchFamily="34" charset="0"/>
          <a:ea typeface="+mj-ea"/>
          <a:cs typeface="Arial" pitchFamily="34" charset="0"/>
        </a:defRPr>
      </a:lvl1pPr>
    </p:titleStyle>
    <p:bodyStyle>
      <a:lvl1pPr marL="257180" indent="-257180" algn="l" defTabSz="685811" rtl="0" eaLnBrk="1" latinLnBrk="0" hangingPunct="1">
        <a:spcBef>
          <a:spcPct val="20000"/>
        </a:spcBef>
        <a:buFont typeface="Arial" pitchFamily="34" charset="0"/>
        <a:buChar char="•"/>
        <a:defRPr lang="en-US" sz="1800" kern="1200" dirty="0" smtClean="0">
          <a:solidFill>
            <a:schemeClr val="tx2"/>
          </a:solidFill>
          <a:latin typeface="Arial" pitchFamily="34" charset="0"/>
          <a:ea typeface="+mn-ea"/>
          <a:cs typeface="Arial" pitchFamily="34" charset="0"/>
        </a:defRPr>
      </a:lvl1pPr>
      <a:lvl2pPr marL="557222" indent="-214316" algn="l" defTabSz="685811" rtl="0" eaLnBrk="1" latinLnBrk="0" hangingPunct="1">
        <a:spcBef>
          <a:spcPct val="20000"/>
        </a:spcBef>
        <a:buFont typeface="Arial" pitchFamily="34" charset="0"/>
        <a:buChar char="–"/>
        <a:defRPr lang="en-US" sz="1800" kern="1200" dirty="0" smtClean="0">
          <a:solidFill>
            <a:schemeClr val="tx2"/>
          </a:solidFill>
          <a:latin typeface="Arial" pitchFamily="34" charset="0"/>
          <a:ea typeface="+mn-ea"/>
          <a:cs typeface="Arial" pitchFamily="34" charset="0"/>
        </a:defRPr>
      </a:lvl2pPr>
      <a:lvl3pPr marL="857264" indent="-171453" algn="l" defTabSz="685811" rtl="0" eaLnBrk="1" latinLnBrk="0" hangingPunct="1">
        <a:spcBef>
          <a:spcPct val="20000"/>
        </a:spcBef>
        <a:buFont typeface="Arial" pitchFamily="34" charset="0"/>
        <a:buChar char="•"/>
        <a:defRPr lang="en-US" sz="1800" kern="1200" dirty="0" smtClean="0">
          <a:solidFill>
            <a:schemeClr val="tx2"/>
          </a:solidFill>
          <a:latin typeface="Arial" pitchFamily="34" charset="0"/>
          <a:ea typeface="+mn-ea"/>
          <a:cs typeface="Arial" pitchFamily="34" charset="0"/>
        </a:defRPr>
      </a:lvl3pPr>
      <a:lvl4pPr marL="1200170" indent="-171453" algn="l" defTabSz="685811" rtl="0" eaLnBrk="1" latinLnBrk="0" hangingPunct="1">
        <a:spcBef>
          <a:spcPct val="20000"/>
        </a:spcBef>
        <a:buFont typeface="Arial" pitchFamily="34" charset="0"/>
        <a:buChar char="–"/>
        <a:defRPr lang="en-US" sz="1800" kern="1200" dirty="0" smtClean="0">
          <a:solidFill>
            <a:schemeClr val="tx2"/>
          </a:solidFill>
          <a:latin typeface="Arial" pitchFamily="34" charset="0"/>
          <a:ea typeface="+mn-ea"/>
          <a:cs typeface="Arial" pitchFamily="34" charset="0"/>
        </a:defRPr>
      </a:lvl4pPr>
      <a:lvl5pPr marL="1543076" indent="-171453" algn="l" defTabSz="685811" rtl="0" eaLnBrk="1" latinLnBrk="0" hangingPunct="1">
        <a:spcBef>
          <a:spcPct val="20000"/>
        </a:spcBef>
        <a:buFont typeface="Arial" pitchFamily="34" charset="0"/>
        <a:buChar char="»"/>
        <a:defRPr lang="en-US" sz="1800" kern="1200" dirty="0">
          <a:solidFill>
            <a:schemeClr val="tx2"/>
          </a:solidFill>
          <a:latin typeface="Arial" pitchFamily="34" charset="0"/>
          <a:ea typeface="+mn-ea"/>
          <a:cs typeface="Arial" pitchFamily="34" charset="0"/>
        </a:defRPr>
      </a:lvl5pPr>
      <a:lvl6pPr marL="1885982" indent="-171453" algn="l" defTabSz="685811"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87" indent="-171453" algn="l" defTabSz="685811"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93" indent="-171453" algn="l" defTabSz="685811"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99" indent="-171453" algn="l" defTabSz="685811"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11" rtl="0" eaLnBrk="1" latinLnBrk="0" hangingPunct="1">
        <a:defRPr sz="1400" kern="1200">
          <a:solidFill>
            <a:schemeClr val="tx1"/>
          </a:solidFill>
          <a:latin typeface="+mn-lt"/>
          <a:ea typeface="+mn-ea"/>
          <a:cs typeface="+mn-cs"/>
        </a:defRPr>
      </a:lvl1pPr>
      <a:lvl2pPr marL="342906" algn="l" defTabSz="685811" rtl="0" eaLnBrk="1" latinLnBrk="0" hangingPunct="1">
        <a:defRPr sz="1400" kern="1200">
          <a:solidFill>
            <a:schemeClr val="tx1"/>
          </a:solidFill>
          <a:latin typeface="+mn-lt"/>
          <a:ea typeface="+mn-ea"/>
          <a:cs typeface="+mn-cs"/>
        </a:defRPr>
      </a:lvl2pPr>
      <a:lvl3pPr marL="685811" algn="l" defTabSz="685811" rtl="0" eaLnBrk="1" latinLnBrk="0" hangingPunct="1">
        <a:defRPr sz="1400" kern="1200">
          <a:solidFill>
            <a:schemeClr val="tx1"/>
          </a:solidFill>
          <a:latin typeface="+mn-lt"/>
          <a:ea typeface="+mn-ea"/>
          <a:cs typeface="+mn-cs"/>
        </a:defRPr>
      </a:lvl3pPr>
      <a:lvl4pPr marL="1028717" algn="l" defTabSz="685811" rtl="0" eaLnBrk="1" latinLnBrk="0" hangingPunct="1">
        <a:defRPr sz="1400" kern="1200">
          <a:solidFill>
            <a:schemeClr val="tx1"/>
          </a:solidFill>
          <a:latin typeface="+mn-lt"/>
          <a:ea typeface="+mn-ea"/>
          <a:cs typeface="+mn-cs"/>
        </a:defRPr>
      </a:lvl4pPr>
      <a:lvl5pPr marL="1371623" algn="l" defTabSz="685811" rtl="0" eaLnBrk="1" latinLnBrk="0" hangingPunct="1">
        <a:defRPr sz="1400" kern="1200">
          <a:solidFill>
            <a:schemeClr val="tx1"/>
          </a:solidFill>
          <a:latin typeface="+mn-lt"/>
          <a:ea typeface="+mn-ea"/>
          <a:cs typeface="+mn-cs"/>
        </a:defRPr>
      </a:lvl5pPr>
      <a:lvl6pPr marL="1714529" algn="l" defTabSz="685811" rtl="0" eaLnBrk="1" latinLnBrk="0" hangingPunct="1">
        <a:defRPr sz="1400" kern="1200">
          <a:solidFill>
            <a:schemeClr val="tx1"/>
          </a:solidFill>
          <a:latin typeface="+mn-lt"/>
          <a:ea typeface="+mn-ea"/>
          <a:cs typeface="+mn-cs"/>
        </a:defRPr>
      </a:lvl6pPr>
      <a:lvl7pPr marL="2057435" algn="l" defTabSz="685811" rtl="0" eaLnBrk="1" latinLnBrk="0" hangingPunct="1">
        <a:defRPr sz="1400" kern="1200">
          <a:solidFill>
            <a:schemeClr val="tx1"/>
          </a:solidFill>
          <a:latin typeface="+mn-lt"/>
          <a:ea typeface="+mn-ea"/>
          <a:cs typeface="+mn-cs"/>
        </a:defRPr>
      </a:lvl7pPr>
      <a:lvl8pPr marL="2400340" algn="l" defTabSz="685811" rtl="0" eaLnBrk="1" latinLnBrk="0" hangingPunct="1">
        <a:defRPr sz="1400" kern="1200">
          <a:solidFill>
            <a:schemeClr val="tx1"/>
          </a:solidFill>
          <a:latin typeface="+mn-lt"/>
          <a:ea typeface="+mn-ea"/>
          <a:cs typeface="+mn-cs"/>
        </a:defRPr>
      </a:lvl8pPr>
      <a:lvl9pPr marL="2743246" algn="l" defTabSz="685811"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433CB481-118C-4764-8729-6736A1E02472}" type="datetimeFigureOut">
              <a:rPr lang="en-US" smtClean="0"/>
              <a:t>3/13/2018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ED973392-9E4A-4F4B-8306-EF3AF6CAF32C}" type="slidenum">
              <a:rPr lang="en-US" smtClean="0"/>
              <a:t>‹#›</a:t>
            </a:fld>
            <a:endParaRPr lang="en-US"/>
          </a:p>
        </p:txBody>
      </p:sp>
    </p:spTree>
    <p:extLst>
      <p:ext uri="{BB962C8B-B14F-4D97-AF65-F5344CB8AC3E}">
        <p14:creationId xmlns:p14="http://schemas.microsoft.com/office/powerpoint/2010/main" val="2892370900"/>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M9qe1iuzYAhUM7awKHX7mC-8QjRwIBw&amp;url=https://videohive.net/item/scales-of-justice/15813784&amp;psig=AOvVaw18qzhLGAvLEvIgQvJ1ie35&amp;ust=1516728041853292" TargetMode="External"/><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M9qe1iuzYAhUM7awKHX7mC-8QjRwIBw&amp;url=https://videohive.net/item/scales-of-justice/15813784&amp;psig=AOvVaw18qzhLGAvLEvIgQvJ1ie35&amp;ust=1516728041853292" TargetMode="External"/><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18.jpeg"/><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dirty="0">
                <a:ln w="0"/>
              </a:rPr>
              <a:t>THE NLRB IN TRANSITION </a:t>
            </a:r>
            <a:br>
              <a:rPr lang="en-US" sz="3300" dirty="0">
                <a:ln w="0"/>
              </a:rPr>
            </a:br>
            <a:endParaRPr lang="en-US" sz="3300" dirty="0">
              <a:ln w="0"/>
            </a:endParaRPr>
          </a:p>
        </p:txBody>
      </p:sp>
      <p:sp>
        <p:nvSpPr>
          <p:cNvPr id="3" name="Text Placeholder 2"/>
          <p:cNvSpPr>
            <a:spLocks noGrp="1"/>
          </p:cNvSpPr>
          <p:nvPr>
            <p:ph type="body" sz="quarter" idx="10"/>
          </p:nvPr>
        </p:nvSpPr>
        <p:spPr>
          <a:xfrm>
            <a:off x="1" y="3486150"/>
            <a:ext cx="9144000" cy="665976"/>
          </a:xfrm>
        </p:spPr>
        <p:txBody>
          <a:bodyPr>
            <a:noAutofit/>
          </a:bodyPr>
          <a:lstStyle/>
          <a:p>
            <a:r>
              <a:rPr lang="en-US" sz="1800" dirty="0"/>
              <a:t>Maury Baskin, Esq.</a:t>
            </a:r>
          </a:p>
          <a:p>
            <a:r>
              <a:rPr lang="en-US" sz="1800" dirty="0"/>
              <a:t>mbaskin@littler.com</a:t>
            </a:r>
          </a:p>
          <a:p>
            <a:endParaRPr lang="en-US" sz="1800" dirty="0"/>
          </a:p>
        </p:txBody>
      </p:sp>
      <p:sp>
        <p:nvSpPr>
          <p:cNvPr id="4" name="Text Placeholder 3"/>
          <p:cNvSpPr>
            <a:spLocks noGrp="1"/>
          </p:cNvSpPr>
          <p:nvPr>
            <p:ph type="body" sz="quarter" idx="11"/>
          </p:nvPr>
        </p:nvSpPr>
        <p:spPr/>
        <p:txBody>
          <a:bodyPr>
            <a:normAutofit/>
          </a:bodyPr>
          <a:lstStyle/>
          <a:p>
            <a:r>
              <a:rPr lang="en-US" sz="1500" dirty="0"/>
              <a:t>March, 2018</a:t>
            </a:r>
          </a:p>
        </p:txBody>
      </p:sp>
    </p:spTree>
    <p:extLst>
      <p:ext uri="{BB962C8B-B14F-4D97-AF65-F5344CB8AC3E}">
        <p14:creationId xmlns:p14="http://schemas.microsoft.com/office/powerpoint/2010/main" val="1214203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2900" y="1314450"/>
            <a:ext cx="8595361" cy="3600450"/>
          </a:xfrm>
        </p:spPr>
        <p:txBody>
          <a:bodyPr anchor="ctr">
            <a:normAutofit/>
          </a:bodyPr>
          <a:lstStyle/>
          <a:p>
            <a:r>
              <a:rPr lang="en-US" i="1" dirty="0"/>
              <a:t>The Browning-Ferris Case (2015)</a:t>
            </a:r>
            <a:r>
              <a:rPr lang="en-US" dirty="0"/>
              <a:t> </a:t>
            </a:r>
          </a:p>
          <a:p>
            <a:pPr marL="0" indent="0">
              <a:buNone/>
            </a:pPr>
            <a:r>
              <a:rPr lang="en-US" dirty="0"/>
              <a:t>	</a:t>
            </a:r>
          </a:p>
          <a:p>
            <a:r>
              <a:rPr lang="en-US" dirty="0"/>
              <a:t>Potential, reserved control can create joint employer status</a:t>
            </a:r>
          </a:p>
          <a:p>
            <a:pPr marL="0" indent="0">
              <a:buNone/>
            </a:pPr>
            <a:endParaRPr lang="en-US" sz="800" dirty="0"/>
          </a:p>
          <a:p>
            <a:r>
              <a:rPr lang="en-US" dirty="0"/>
              <a:t>“Indirect control” sufficient</a:t>
            </a:r>
          </a:p>
          <a:p>
            <a:pPr marL="0" indent="0">
              <a:buNone/>
            </a:pPr>
            <a:endParaRPr lang="en-US" dirty="0"/>
          </a:p>
          <a:p>
            <a:r>
              <a:rPr lang="en-US" dirty="0"/>
              <a:t>Expanded scope of essential terms and conditions of employment</a:t>
            </a:r>
          </a:p>
          <a:p>
            <a:pPr marL="0" indent="0">
              <a:buNone/>
            </a:pPr>
            <a:endParaRPr lang="en-US" sz="900" dirty="0"/>
          </a:p>
          <a:p>
            <a:r>
              <a:rPr lang="en-US" dirty="0"/>
              <a:t>Limited or routine control can be enough</a:t>
            </a:r>
          </a:p>
          <a:p>
            <a:pPr marL="0" indent="0">
              <a:buNone/>
            </a:pPr>
            <a:endParaRPr lang="en-US" dirty="0"/>
          </a:p>
          <a:p>
            <a:r>
              <a:rPr lang="en-US" dirty="0"/>
              <a:t>The </a:t>
            </a:r>
            <a:r>
              <a:rPr lang="en-US" i="1" dirty="0"/>
              <a:t>Miller &amp; Anderson </a:t>
            </a:r>
            <a:r>
              <a:rPr lang="en-US" dirty="0"/>
              <a:t>follow-up case</a:t>
            </a:r>
          </a:p>
        </p:txBody>
      </p:sp>
      <p:sp>
        <p:nvSpPr>
          <p:cNvPr id="3" name="Title 2"/>
          <p:cNvSpPr>
            <a:spLocks noGrp="1"/>
          </p:cNvSpPr>
          <p:nvPr>
            <p:ph type="title"/>
          </p:nvPr>
        </p:nvSpPr>
        <p:spPr/>
        <p:txBody>
          <a:bodyPr/>
          <a:lstStyle/>
          <a:p>
            <a:r>
              <a:rPr lang="en-US" dirty="0"/>
              <a:t>Two Years Under </a:t>
            </a:r>
            <a:r>
              <a:rPr lang="en-US" i="1" dirty="0"/>
              <a:t>Browning-Ferris </a:t>
            </a:r>
            <a:r>
              <a:rPr lang="en-US" dirty="0"/>
              <a:t>Standard</a:t>
            </a:r>
          </a:p>
        </p:txBody>
      </p:sp>
    </p:spTree>
    <p:extLst>
      <p:ext uri="{BB962C8B-B14F-4D97-AF65-F5344CB8AC3E}">
        <p14:creationId xmlns:p14="http://schemas.microsoft.com/office/powerpoint/2010/main" val="1761702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2900" y="1257300"/>
            <a:ext cx="8595361" cy="3600450"/>
          </a:xfrm>
        </p:spPr>
        <p:txBody>
          <a:bodyPr anchor="ctr">
            <a:normAutofit/>
          </a:bodyPr>
          <a:lstStyle/>
          <a:p>
            <a:r>
              <a:rPr lang="en-US" sz="1600" dirty="0"/>
              <a:t>3-2 decision, overruled </a:t>
            </a:r>
            <a:r>
              <a:rPr lang="en-US" sz="1600" i="1" dirty="0"/>
              <a:t>Browning-Ferris</a:t>
            </a:r>
            <a:r>
              <a:rPr lang="en-US" sz="1600" dirty="0"/>
              <a:t>:</a:t>
            </a:r>
          </a:p>
          <a:p>
            <a:pPr marL="0" indent="0">
              <a:buNone/>
            </a:pPr>
            <a:endParaRPr lang="en-US" sz="1600" dirty="0"/>
          </a:p>
          <a:p>
            <a:r>
              <a:rPr lang="en-US" sz="1600" dirty="0"/>
              <a:t>“[A] finding of joint-employer status shall once again require proof that putative joint employer entities </a:t>
            </a:r>
            <a:r>
              <a:rPr lang="en-US" sz="1600" dirty="0">
                <a:solidFill>
                  <a:srgbClr val="FF0000"/>
                </a:solidFill>
              </a:rPr>
              <a:t>have actually exercised joint control</a:t>
            </a:r>
            <a:r>
              <a:rPr lang="en-US" sz="1600" dirty="0"/>
              <a:t> over essential employment terms (rather than merely having “reserved” the right to exercise control), the </a:t>
            </a:r>
            <a:r>
              <a:rPr lang="en-US" sz="1600" dirty="0">
                <a:solidFill>
                  <a:srgbClr val="FF0000"/>
                </a:solidFill>
              </a:rPr>
              <a:t>control must be “direct and immediate</a:t>
            </a:r>
            <a:r>
              <a:rPr lang="en-US" sz="1600" dirty="0"/>
              <a:t>” (rather than indirect), and joint-employer status will </a:t>
            </a:r>
            <a:r>
              <a:rPr lang="en-US" sz="1600" dirty="0">
                <a:solidFill>
                  <a:srgbClr val="FF0000"/>
                </a:solidFill>
              </a:rPr>
              <a:t>not result from control that is “limited and routine</a:t>
            </a:r>
            <a:r>
              <a:rPr lang="en-US" sz="1600" dirty="0"/>
              <a:t>.”</a:t>
            </a:r>
          </a:p>
          <a:p>
            <a:pPr marL="0" indent="0">
              <a:buNone/>
            </a:pPr>
            <a:endParaRPr lang="en-US" sz="1600" dirty="0"/>
          </a:p>
          <a:p>
            <a:r>
              <a:rPr lang="en-US" sz="1600" dirty="0"/>
              <a:t>Returns to prior standard:  Does joint employer </a:t>
            </a:r>
            <a:r>
              <a:rPr lang="en-US" sz="1600" dirty="0">
                <a:solidFill>
                  <a:srgbClr val="FF0000"/>
                </a:solidFill>
              </a:rPr>
              <a:t>meaningfully affect</a:t>
            </a:r>
            <a:r>
              <a:rPr lang="en-US" sz="1600" dirty="0"/>
              <a:t> matters relating to hiring, firing, discipline, supervision and direction?  </a:t>
            </a:r>
          </a:p>
        </p:txBody>
      </p:sp>
      <p:sp>
        <p:nvSpPr>
          <p:cNvPr id="3" name="Title 2"/>
          <p:cNvSpPr>
            <a:spLocks noGrp="1"/>
          </p:cNvSpPr>
          <p:nvPr>
            <p:ph type="title"/>
          </p:nvPr>
        </p:nvSpPr>
        <p:spPr/>
        <p:txBody>
          <a:bodyPr/>
          <a:lstStyle/>
          <a:p>
            <a:r>
              <a:rPr lang="en-US" i="1" dirty="0" err="1"/>
              <a:t>Hy</a:t>
            </a:r>
            <a:r>
              <a:rPr lang="en-US" i="1" dirty="0"/>
              <a:t>-Brand Industrial Contractors,</a:t>
            </a:r>
            <a:br>
              <a:rPr lang="en-US" i="1" dirty="0"/>
            </a:br>
            <a:r>
              <a:rPr lang="en-US" sz="2400" i="1" dirty="0"/>
              <a:t>365 NLRB No 156 (12/14/17)</a:t>
            </a:r>
          </a:p>
        </p:txBody>
      </p:sp>
    </p:spTree>
    <p:extLst>
      <p:ext uri="{BB962C8B-B14F-4D97-AF65-F5344CB8AC3E}">
        <p14:creationId xmlns:p14="http://schemas.microsoft.com/office/powerpoint/2010/main" val="3127545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2900" y="1257300"/>
            <a:ext cx="8595361" cy="3600450"/>
          </a:xfrm>
        </p:spPr>
        <p:txBody>
          <a:bodyPr anchor="ctr">
            <a:normAutofit fontScale="85000" lnSpcReduction="20000"/>
          </a:bodyPr>
          <a:lstStyle/>
          <a:p>
            <a:endParaRPr lang="en-US" dirty="0"/>
          </a:p>
          <a:p>
            <a:endParaRPr lang="en-US" dirty="0"/>
          </a:p>
          <a:p>
            <a:endParaRPr lang="en-US" dirty="0"/>
          </a:p>
          <a:p>
            <a:pPr marL="0" indent="0">
              <a:buNone/>
            </a:pPr>
            <a:endParaRPr lang="en-US" dirty="0"/>
          </a:p>
          <a:p>
            <a:r>
              <a:rPr lang="en-US" dirty="0"/>
              <a:t>The Unprecedented Inspector General attack on a substantive opinion</a:t>
            </a:r>
          </a:p>
          <a:p>
            <a:endParaRPr lang="en-US" dirty="0"/>
          </a:p>
          <a:p>
            <a:r>
              <a:rPr lang="en-US" dirty="0"/>
              <a:t>Member Emanuel’s recusal problem; the Member Becker comparison</a:t>
            </a:r>
          </a:p>
          <a:p>
            <a:pPr marL="0" indent="0">
              <a:buNone/>
            </a:pPr>
            <a:endParaRPr lang="en-US" dirty="0"/>
          </a:p>
          <a:p>
            <a:pPr marL="0" indent="0">
              <a:buNone/>
            </a:pPr>
            <a:endParaRPr lang="en-US" sz="800" dirty="0"/>
          </a:p>
          <a:p>
            <a:r>
              <a:rPr lang="en-US" dirty="0"/>
              <a:t>The Board votes 3-0 to withdraw the </a:t>
            </a:r>
            <a:r>
              <a:rPr lang="en-US" i="1" dirty="0" err="1"/>
              <a:t>Hy</a:t>
            </a:r>
            <a:r>
              <a:rPr lang="en-US" i="1" dirty="0"/>
              <a:t>-Brand</a:t>
            </a:r>
            <a:r>
              <a:rPr lang="en-US" dirty="0"/>
              <a:t> opinion</a:t>
            </a:r>
          </a:p>
          <a:p>
            <a:endParaRPr lang="en-US" dirty="0"/>
          </a:p>
          <a:p>
            <a:r>
              <a:rPr lang="en-US" i="1" dirty="0"/>
              <a:t>BFI</a:t>
            </a:r>
            <a:r>
              <a:rPr lang="en-US" dirty="0"/>
              <a:t> is back in effect, but also being appealed to DC Circuit</a:t>
            </a:r>
          </a:p>
          <a:p>
            <a:endParaRPr lang="en-US" dirty="0"/>
          </a:p>
          <a:p>
            <a:r>
              <a:rPr lang="en-US" dirty="0"/>
              <a:t>What will the GC do?</a:t>
            </a:r>
          </a:p>
          <a:p>
            <a:endParaRPr lang="en-US" dirty="0"/>
          </a:p>
          <a:p>
            <a:r>
              <a:rPr lang="en-US" dirty="0"/>
              <a:t>Who is in charge?  What happens now?</a:t>
            </a:r>
          </a:p>
          <a:p>
            <a:endParaRPr lang="en-US" dirty="0"/>
          </a:p>
          <a:p>
            <a:endParaRPr lang="en-US" dirty="0"/>
          </a:p>
          <a:p>
            <a:pPr marL="0" indent="0">
              <a:buNone/>
            </a:pPr>
            <a:endParaRPr lang="en-US" dirty="0"/>
          </a:p>
          <a:p>
            <a:pPr marL="0" indent="0">
              <a:buNone/>
            </a:pPr>
            <a:endParaRPr lang="en-US" sz="800" dirty="0"/>
          </a:p>
        </p:txBody>
      </p:sp>
      <p:sp>
        <p:nvSpPr>
          <p:cNvPr id="3" name="Title 2"/>
          <p:cNvSpPr>
            <a:spLocks noGrp="1"/>
          </p:cNvSpPr>
          <p:nvPr>
            <p:ph type="title"/>
          </p:nvPr>
        </p:nvSpPr>
        <p:spPr>
          <a:xfrm>
            <a:off x="1" y="0"/>
            <a:ext cx="9144000" cy="895350"/>
          </a:xfrm>
        </p:spPr>
        <p:txBody>
          <a:bodyPr/>
          <a:lstStyle/>
          <a:p>
            <a:r>
              <a:rPr lang="en-US" dirty="0"/>
              <a:t>Easy Come, Easy Go: </a:t>
            </a:r>
            <a:r>
              <a:rPr lang="en-US" i="1" dirty="0" err="1"/>
              <a:t>Hy</a:t>
            </a:r>
            <a:r>
              <a:rPr lang="en-US" i="1" dirty="0"/>
              <a:t>-Brand </a:t>
            </a:r>
            <a:r>
              <a:rPr lang="en-US" dirty="0"/>
              <a:t>Withdrawn</a:t>
            </a:r>
          </a:p>
        </p:txBody>
      </p:sp>
    </p:spTree>
    <p:extLst>
      <p:ext uri="{BB962C8B-B14F-4D97-AF65-F5344CB8AC3E}">
        <p14:creationId xmlns:p14="http://schemas.microsoft.com/office/powerpoint/2010/main" val="2468058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txBox="1">
            <a:spLocks/>
          </p:cNvSpPr>
          <p:nvPr/>
        </p:nvSpPr>
        <p:spPr>
          <a:xfrm>
            <a:off x="6736080" y="4869659"/>
            <a:ext cx="2407920" cy="273844"/>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D91AC4-FEE5-48EE-BF71-6FB3630E510D}" type="slidenum">
              <a:rPr lang="en-US" smtClean="0">
                <a:solidFill>
                  <a:prstClr val="black">
                    <a:tint val="75000"/>
                  </a:prstClr>
                </a:solidFill>
              </a:rPr>
              <a:pPr/>
              <a:t>13</a:t>
            </a:fld>
            <a:endParaRPr lang="en-US" dirty="0">
              <a:solidFill>
                <a:prstClr val="black">
                  <a:tint val="75000"/>
                </a:prstClr>
              </a:solidFill>
            </a:endParaRPr>
          </a:p>
        </p:txBody>
      </p:sp>
      <p:sp>
        <p:nvSpPr>
          <p:cNvPr id="7" name="TextBox 6"/>
          <p:cNvSpPr txBox="1"/>
          <p:nvPr/>
        </p:nvSpPr>
        <p:spPr>
          <a:xfrm>
            <a:off x="3771900" y="4972050"/>
            <a:ext cx="1657350" cy="161583"/>
          </a:xfrm>
          <a:prstGeom prst="rect">
            <a:avLst/>
          </a:prstGeom>
          <a:noFill/>
        </p:spPr>
        <p:txBody>
          <a:bodyPr wrap="square" lIns="68580" tIns="34290" rIns="68580" bIns="34290" rtlCol="0">
            <a:spAutoFit/>
          </a:bodyPr>
          <a:lstStyle/>
          <a:p>
            <a:pPr algn="ctr"/>
            <a:r>
              <a:rPr lang="en-US" sz="600" dirty="0">
                <a:solidFill>
                  <a:srgbClr val="373545"/>
                </a:solidFill>
              </a:rPr>
              <a:t>Proprietary and Confidential</a:t>
            </a:r>
          </a:p>
        </p:txBody>
      </p:sp>
      <p:sp>
        <p:nvSpPr>
          <p:cNvPr id="2" name="Title 1"/>
          <p:cNvSpPr>
            <a:spLocks noGrp="1"/>
          </p:cNvSpPr>
          <p:nvPr>
            <p:ph type="ctrTitle"/>
          </p:nvPr>
        </p:nvSpPr>
        <p:spPr/>
        <p:txBody>
          <a:bodyPr/>
          <a:lstStyle/>
          <a:p>
            <a:r>
              <a:rPr lang="en-US" dirty="0"/>
              <a:t> </a:t>
            </a:r>
          </a:p>
        </p:txBody>
      </p:sp>
      <p:sp>
        <p:nvSpPr>
          <p:cNvPr id="3" name="TextBox 2"/>
          <p:cNvSpPr txBox="1"/>
          <p:nvPr/>
        </p:nvSpPr>
        <p:spPr>
          <a:xfrm>
            <a:off x="457200" y="2069827"/>
            <a:ext cx="3752850" cy="900246"/>
          </a:xfrm>
          <a:prstGeom prst="rect">
            <a:avLst/>
          </a:prstGeom>
          <a:noFill/>
        </p:spPr>
        <p:txBody>
          <a:bodyPr wrap="square" lIns="68580" tIns="34290" rIns="68580" bIns="34290" rtlCol="0">
            <a:spAutoFit/>
          </a:bodyPr>
          <a:lstStyle/>
          <a:p>
            <a:pPr algn="ctr"/>
            <a:r>
              <a:rPr lang="en-US" sz="2700" dirty="0">
                <a:latin typeface="+mj-lt"/>
              </a:rPr>
              <a:t>Calling Off the War on Employee Handbooks</a:t>
            </a:r>
          </a:p>
        </p:txBody>
      </p:sp>
    </p:spTree>
    <p:extLst>
      <p:ext uri="{BB962C8B-B14F-4D97-AF65-F5344CB8AC3E}">
        <p14:creationId xmlns:p14="http://schemas.microsoft.com/office/powerpoint/2010/main" val="97481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94560" y="1200150"/>
            <a:ext cx="4869182" cy="3657600"/>
          </a:xfrm>
        </p:spPr>
        <p:txBody>
          <a:bodyPr anchor="ctr">
            <a:normAutofit/>
          </a:bodyPr>
          <a:lstStyle/>
          <a:p>
            <a:pPr>
              <a:spcBef>
                <a:spcPts val="450"/>
              </a:spcBef>
              <a:spcAft>
                <a:spcPts val="450"/>
              </a:spcAft>
            </a:pPr>
            <a:r>
              <a:rPr lang="en-US" i="1" dirty="0"/>
              <a:t>Lutheran Heritage Village-Livonia</a:t>
            </a:r>
            <a:r>
              <a:rPr lang="en-US" dirty="0"/>
              <a:t>, 343 NLRB 646 (2004)</a:t>
            </a:r>
            <a:r>
              <a:rPr lang="en-US" i="1" dirty="0"/>
              <a:t> </a:t>
            </a:r>
            <a:r>
              <a:rPr lang="en-US" dirty="0"/>
              <a:t>test:  facially neutral policies unlawful if “employees would reasonably construe the language to prohibit Section 7 activity”</a:t>
            </a:r>
          </a:p>
          <a:p>
            <a:pPr marL="0" indent="0">
              <a:spcBef>
                <a:spcPts val="450"/>
              </a:spcBef>
              <a:spcAft>
                <a:spcPts val="450"/>
              </a:spcAft>
              <a:buNone/>
            </a:pPr>
            <a:endParaRPr lang="en-US" sz="800" dirty="0"/>
          </a:p>
          <a:p>
            <a:pPr>
              <a:spcBef>
                <a:spcPts val="450"/>
              </a:spcBef>
              <a:spcAft>
                <a:spcPts val="450"/>
              </a:spcAft>
            </a:pPr>
            <a:r>
              <a:rPr lang="en-US" dirty="0"/>
              <a:t>More recently, ambiguity in the wording of rules and policies was construed against the employer and significantly increased the likelihood of finding of overbreadth</a:t>
            </a:r>
          </a:p>
        </p:txBody>
      </p:sp>
      <p:sp>
        <p:nvSpPr>
          <p:cNvPr id="3" name="Title 2"/>
          <p:cNvSpPr>
            <a:spLocks noGrp="1"/>
          </p:cNvSpPr>
          <p:nvPr>
            <p:ph type="title"/>
          </p:nvPr>
        </p:nvSpPr>
        <p:spPr/>
        <p:txBody>
          <a:bodyPr/>
          <a:lstStyle/>
          <a:p>
            <a:r>
              <a:rPr lang="en-US" dirty="0"/>
              <a:t>The Obama Board’s War on Handbooks</a:t>
            </a:r>
          </a:p>
        </p:txBody>
      </p:sp>
      <p:pic>
        <p:nvPicPr>
          <p:cNvPr id="5" name="Picture 2" descr="C:\Users\nndelogu\AppData\Local\Microsoft\Windows\Temporary Internet Files\Content.IE5\WVOI72LG\social-media-communication-linchi-kwok-blog[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809750"/>
            <a:ext cx="3276600" cy="2876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2721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244895"/>
            <a:ext cx="4343399" cy="3714750"/>
          </a:xfrm>
        </p:spPr>
        <p:txBody>
          <a:bodyPr anchor="ctr">
            <a:noAutofit/>
          </a:bodyPr>
          <a:lstStyle/>
          <a:p>
            <a:r>
              <a:rPr lang="en-US" sz="1600" dirty="0"/>
              <a:t>Rules prohibiting disclosure of “confidential” information that were not sufficiently limited</a:t>
            </a:r>
          </a:p>
          <a:p>
            <a:pPr marL="0" indent="0">
              <a:buNone/>
            </a:pPr>
            <a:endParaRPr lang="en-US" sz="900" dirty="0"/>
          </a:p>
          <a:p>
            <a:r>
              <a:rPr lang="en-US" sz="1600" dirty="0"/>
              <a:t>Rules prohibiting “insubordination” that were not literally limited to the performance of legitimate job related directives during working times</a:t>
            </a:r>
          </a:p>
          <a:p>
            <a:pPr marL="0" indent="0">
              <a:buNone/>
            </a:pPr>
            <a:endParaRPr lang="en-US" sz="900" dirty="0"/>
          </a:p>
          <a:p>
            <a:r>
              <a:rPr lang="en-US" sz="1600" dirty="0"/>
              <a:t>Overly broad access and no-loitering rules</a:t>
            </a:r>
          </a:p>
          <a:p>
            <a:pPr marL="0" indent="0">
              <a:buNone/>
            </a:pPr>
            <a:endParaRPr lang="en-US" sz="900" dirty="0"/>
          </a:p>
          <a:p>
            <a:r>
              <a:rPr lang="en-US" sz="1600" dirty="0"/>
              <a:t>Civility rules (inappropriate, unprofessional, offensive or improper conduct)</a:t>
            </a:r>
          </a:p>
          <a:p>
            <a:pPr marL="0" indent="0">
              <a:buNone/>
            </a:pPr>
            <a:endParaRPr lang="en-US" sz="900" dirty="0"/>
          </a:p>
          <a:p>
            <a:r>
              <a:rPr lang="en-US" sz="1600" dirty="0"/>
              <a:t>Rules prohibiting negative or false public statements about the workplace</a:t>
            </a:r>
          </a:p>
        </p:txBody>
      </p:sp>
      <p:sp>
        <p:nvSpPr>
          <p:cNvPr id="3" name="Title 2"/>
          <p:cNvSpPr>
            <a:spLocks noGrp="1"/>
          </p:cNvSpPr>
          <p:nvPr>
            <p:ph type="title"/>
          </p:nvPr>
        </p:nvSpPr>
        <p:spPr/>
        <p:txBody>
          <a:bodyPr/>
          <a:lstStyle/>
          <a:p>
            <a:r>
              <a:rPr lang="en-US" dirty="0"/>
              <a:t>Work Rule Casualties of the Obama Board</a:t>
            </a:r>
          </a:p>
        </p:txBody>
      </p:sp>
      <p:sp>
        <p:nvSpPr>
          <p:cNvPr id="4" name="TextBox 3"/>
          <p:cNvSpPr txBox="1"/>
          <p:nvPr/>
        </p:nvSpPr>
        <p:spPr>
          <a:xfrm>
            <a:off x="5410200" y="1276350"/>
            <a:ext cx="3200400" cy="2723823"/>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tx2"/>
                </a:solidFill>
              </a:rPr>
              <a:t>Conflict of interest rules</a:t>
            </a:r>
          </a:p>
          <a:p>
            <a:pPr marL="285750" indent="-285750">
              <a:buFont typeface="Arial" panose="020B0604020202020204" pitchFamily="34" charset="0"/>
              <a:buChar char="•"/>
            </a:pPr>
            <a:endParaRPr lang="en-US" sz="900" dirty="0">
              <a:solidFill>
                <a:schemeClr val="tx2"/>
              </a:solidFill>
            </a:endParaRPr>
          </a:p>
          <a:p>
            <a:pPr marL="285750" indent="-285750">
              <a:buFont typeface="Arial" panose="020B0604020202020204" pitchFamily="34" charset="0"/>
              <a:buChar char="•"/>
            </a:pPr>
            <a:r>
              <a:rPr lang="en-US" sz="1600" dirty="0">
                <a:solidFill>
                  <a:schemeClr val="tx2"/>
                </a:solidFill>
              </a:rPr>
              <a:t>Rules restricting the use of employer’s logo, copyrights and trademarks</a:t>
            </a:r>
          </a:p>
          <a:p>
            <a:endParaRPr lang="en-US" sz="900" dirty="0">
              <a:solidFill>
                <a:schemeClr val="tx2"/>
              </a:solidFill>
            </a:endParaRPr>
          </a:p>
          <a:p>
            <a:pPr marL="285750" indent="-285750">
              <a:buFont typeface="Arial" panose="020B0604020202020204" pitchFamily="34" charset="0"/>
              <a:buChar char="•"/>
            </a:pPr>
            <a:r>
              <a:rPr lang="en-US" sz="1600" dirty="0">
                <a:solidFill>
                  <a:schemeClr val="tx2"/>
                </a:solidFill>
              </a:rPr>
              <a:t>Rules prohibiting video or audio recordings or devices in the workplace</a:t>
            </a:r>
          </a:p>
          <a:p>
            <a:endParaRPr lang="en-US" sz="900" dirty="0">
              <a:solidFill>
                <a:schemeClr val="tx2"/>
              </a:solidFill>
            </a:endParaRPr>
          </a:p>
          <a:p>
            <a:pPr marL="285750" indent="-285750">
              <a:buFont typeface="Arial" panose="020B0604020202020204" pitchFamily="34" charset="0"/>
              <a:buChar char="•"/>
            </a:pPr>
            <a:r>
              <a:rPr lang="en-US" sz="1600" dirty="0">
                <a:solidFill>
                  <a:schemeClr val="tx2"/>
                </a:solidFill>
              </a:rPr>
              <a:t>Imprecise non-solicitation policies</a:t>
            </a:r>
          </a:p>
        </p:txBody>
      </p:sp>
    </p:spTree>
    <p:extLst>
      <p:ext uri="{BB962C8B-B14F-4D97-AF65-F5344CB8AC3E}">
        <p14:creationId xmlns:p14="http://schemas.microsoft.com/office/powerpoint/2010/main" val="3927788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1" y="1228725"/>
            <a:ext cx="4591050" cy="3686175"/>
          </a:xfrm>
        </p:spPr>
        <p:txBody>
          <a:bodyPr anchor="ctr">
            <a:normAutofit/>
          </a:bodyPr>
          <a:lstStyle/>
          <a:p>
            <a:r>
              <a:rPr lang="en-US" sz="1700" dirty="0"/>
              <a:t>When reviewing a rule that reasonably would interfere with the exercise of Section 7 rights, the Board will consider:</a:t>
            </a:r>
          </a:p>
          <a:p>
            <a:pPr marL="0" indent="0">
              <a:buNone/>
            </a:pPr>
            <a:endParaRPr lang="en-US" sz="800" dirty="0"/>
          </a:p>
          <a:p>
            <a:pPr lvl="1"/>
            <a:r>
              <a:rPr lang="en-US" sz="1700" dirty="0"/>
              <a:t>the nature and extent of the potential impact on those rights; and</a:t>
            </a:r>
          </a:p>
          <a:p>
            <a:pPr marL="342906" lvl="1" indent="0">
              <a:buNone/>
            </a:pPr>
            <a:endParaRPr lang="en-US" sz="800" dirty="0"/>
          </a:p>
          <a:p>
            <a:pPr lvl="1"/>
            <a:r>
              <a:rPr lang="en-US" sz="1700" dirty="0"/>
              <a:t>legitimate justifications associated with the rule</a:t>
            </a:r>
          </a:p>
          <a:p>
            <a:pPr marL="342906" lvl="1" indent="0">
              <a:buNone/>
            </a:pPr>
            <a:endParaRPr lang="en-US" sz="800" dirty="0"/>
          </a:p>
          <a:p>
            <a:r>
              <a:rPr lang="en-US" sz="1700" dirty="0"/>
              <a:t>When the legitimate justifications outweigh a rule’s potential impact on protected rights, it will be found lawful</a:t>
            </a:r>
          </a:p>
        </p:txBody>
      </p:sp>
      <p:sp>
        <p:nvSpPr>
          <p:cNvPr id="3" name="Title 2"/>
          <p:cNvSpPr>
            <a:spLocks noGrp="1"/>
          </p:cNvSpPr>
          <p:nvPr>
            <p:ph type="title"/>
          </p:nvPr>
        </p:nvSpPr>
        <p:spPr/>
        <p:txBody>
          <a:bodyPr/>
          <a:lstStyle/>
          <a:p>
            <a:r>
              <a:rPr lang="en-US" i="1" dirty="0"/>
              <a:t>Boeing Co.</a:t>
            </a:r>
            <a:r>
              <a:rPr lang="en-US" dirty="0"/>
              <a:t> Establishes a New Balancing Standard</a:t>
            </a:r>
          </a:p>
        </p:txBody>
      </p:sp>
      <p:sp>
        <p:nvSpPr>
          <p:cNvPr id="4" name="AutoShape 2" descr="Image result for scales of justice">
            <a:hlinkClick r:id="rId3"/>
          </p:cNvPr>
          <p:cNvSpPr>
            <a:spLocks noChangeAspect="1" noChangeArrowheads="1"/>
          </p:cNvSpPr>
          <p:nvPr/>
        </p:nvSpPr>
        <p:spPr bwMode="auto">
          <a:xfrm>
            <a:off x="38100" y="-1028700"/>
            <a:ext cx="4214813"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dirty="0"/>
          </a:p>
        </p:txBody>
      </p:sp>
      <p:sp>
        <p:nvSpPr>
          <p:cNvPr id="5" name="AutoShape 4" descr="Image result for scales of justice">
            <a:hlinkClick r:id="rId3"/>
          </p:cNvPr>
          <p:cNvSpPr>
            <a:spLocks noChangeAspect="1" noChangeArrowheads="1"/>
          </p:cNvSpPr>
          <p:nvPr/>
        </p:nvSpPr>
        <p:spPr bwMode="auto">
          <a:xfrm>
            <a:off x="152400" y="-914400"/>
            <a:ext cx="4214813"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dirty="0"/>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7065" r="15510"/>
          <a:stretch/>
        </p:blipFill>
        <p:spPr>
          <a:xfrm>
            <a:off x="5086350" y="1124712"/>
            <a:ext cx="4064509" cy="4018788"/>
          </a:xfrm>
          <a:prstGeom prst="rect">
            <a:avLst/>
          </a:prstGeom>
        </p:spPr>
      </p:pic>
    </p:spTree>
    <p:extLst>
      <p:ext uri="{BB962C8B-B14F-4D97-AF65-F5344CB8AC3E}">
        <p14:creationId xmlns:p14="http://schemas.microsoft.com/office/powerpoint/2010/main" val="2258720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114425"/>
            <a:ext cx="5486400" cy="3810000"/>
          </a:xfrm>
        </p:spPr>
        <p:txBody>
          <a:bodyPr anchor="ctr">
            <a:normAutofit/>
          </a:bodyPr>
          <a:lstStyle/>
          <a:p>
            <a:r>
              <a:rPr lang="en-US" dirty="0"/>
              <a:t>Now there will be three categories of rules:</a:t>
            </a:r>
          </a:p>
          <a:p>
            <a:pPr marL="0" indent="0">
              <a:buNone/>
            </a:pPr>
            <a:endParaRPr lang="en-US" sz="800" dirty="0"/>
          </a:p>
          <a:p>
            <a:pPr marL="685805" lvl="1" indent="-342900">
              <a:buFont typeface="+mj-lt"/>
              <a:buAutoNum type="arabicPeriod"/>
            </a:pPr>
            <a:r>
              <a:rPr lang="en-US" dirty="0"/>
              <a:t>Lawful (</a:t>
            </a:r>
            <a:r>
              <a:rPr lang="en-US" i="1" dirty="0"/>
              <a:t>e.g.</a:t>
            </a:r>
            <a:r>
              <a:rPr lang="en-US" dirty="0"/>
              <a:t> no-camera rules; “respect” rules in the workplace)</a:t>
            </a:r>
          </a:p>
          <a:p>
            <a:pPr marL="685805" lvl="1" indent="-342900">
              <a:buFont typeface="+mj-lt"/>
              <a:buAutoNum type="arabicPeriod"/>
            </a:pPr>
            <a:endParaRPr lang="en-US" sz="800" dirty="0"/>
          </a:p>
          <a:p>
            <a:pPr marL="685805" lvl="1" indent="-342900">
              <a:buFont typeface="+mj-lt"/>
              <a:buAutoNum type="arabicPeriod"/>
            </a:pPr>
            <a:r>
              <a:rPr lang="en-US" dirty="0"/>
              <a:t>Subject to scrutiny</a:t>
            </a:r>
          </a:p>
          <a:p>
            <a:pPr marL="685805" lvl="1" indent="-342900">
              <a:buFont typeface="+mj-lt"/>
              <a:buAutoNum type="arabicPeriod"/>
            </a:pPr>
            <a:endParaRPr lang="en-US" sz="800" dirty="0"/>
          </a:p>
          <a:p>
            <a:pPr marL="342905" lvl="1" indent="0">
              <a:buNone/>
            </a:pPr>
            <a:r>
              <a:rPr lang="en-US" dirty="0"/>
              <a:t>3. Unlawful (rules prohibiting employees from discussing their wages and benefits)</a:t>
            </a:r>
          </a:p>
          <a:p>
            <a:pPr marL="342905" lvl="1" indent="0">
              <a:buNone/>
            </a:pPr>
            <a:endParaRPr lang="en-US" sz="800" dirty="0"/>
          </a:p>
          <a:p>
            <a:r>
              <a:rPr lang="en-US" dirty="0"/>
              <a:t>How will the Board handle the categories going forward?</a:t>
            </a:r>
          </a:p>
        </p:txBody>
      </p:sp>
      <p:sp>
        <p:nvSpPr>
          <p:cNvPr id="3" name="Title 2"/>
          <p:cNvSpPr>
            <a:spLocks noGrp="1"/>
          </p:cNvSpPr>
          <p:nvPr>
            <p:ph type="title"/>
          </p:nvPr>
        </p:nvSpPr>
        <p:spPr/>
        <p:txBody>
          <a:bodyPr/>
          <a:lstStyle/>
          <a:p>
            <a:r>
              <a:rPr lang="en-US" i="1" dirty="0"/>
              <a:t>Boeing Co.</a:t>
            </a:r>
            <a:r>
              <a:rPr lang="en-US" dirty="0"/>
              <a:t> Also Establishes Rules Categories</a:t>
            </a:r>
          </a:p>
        </p:txBody>
      </p:sp>
      <p:sp>
        <p:nvSpPr>
          <p:cNvPr id="4" name="AutoShape 2" descr="Image result for scales of justice">
            <a:hlinkClick r:id="rId3"/>
          </p:cNvPr>
          <p:cNvSpPr>
            <a:spLocks noChangeAspect="1" noChangeArrowheads="1"/>
          </p:cNvSpPr>
          <p:nvPr/>
        </p:nvSpPr>
        <p:spPr bwMode="auto">
          <a:xfrm>
            <a:off x="38100" y="-1028700"/>
            <a:ext cx="4214813"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dirty="0"/>
          </a:p>
        </p:txBody>
      </p:sp>
      <p:sp>
        <p:nvSpPr>
          <p:cNvPr id="5" name="AutoShape 4" descr="Image result for scales of justice">
            <a:hlinkClick r:id="rId3"/>
          </p:cNvPr>
          <p:cNvSpPr>
            <a:spLocks noChangeAspect="1" noChangeArrowheads="1"/>
          </p:cNvSpPr>
          <p:nvPr/>
        </p:nvSpPr>
        <p:spPr bwMode="auto">
          <a:xfrm>
            <a:off x="152400" y="-914400"/>
            <a:ext cx="4214813"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9350" y="1349218"/>
            <a:ext cx="2657475" cy="3543300"/>
          </a:xfrm>
          <a:prstGeom prst="rect">
            <a:avLst/>
          </a:prstGeom>
        </p:spPr>
      </p:pic>
    </p:spTree>
    <p:extLst>
      <p:ext uri="{BB962C8B-B14F-4D97-AF65-F5344CB8AC3E}">
        <p14:creationId xmlns:p14="http://schemas.microsoft.com/office/powerpoint/2010/main" val="914175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2901" y="1200150"/>
            <a:ext cx="8458199" cy="3600450"/>
          </a:xfrm>
        </p:spPr>
        <p:txBody>
          <a:bodyPr anchor="ctr">
            <a:normAutofit fontScale="92500" lnSpcReduction="10000"/>
          </a:bodyPr>
          <a:lstStyle/>
          <a:p>
            <a:r>
              <a:rPr lang="en-US" dirty="0"/>
              <a:t>Unlawful application of a lawful rule is still unlawful</a:t>
            </a:r>
          </a:p>
          <a:p>
            <a:pPr marL="0" indent="0">
              <a:buNone/>
            </a:pPr>
            <a:endParaRPr lang="en-US" sz="800" dirty="0"/>
          </a:p>
          <a:p>
            <a:r>
              <a:rPr lang="en-US" dirty="0"/>
              <a:t>Much less litigation – and fewer notices to employees – about rules in the future</a:t>
            </a:r>
          </a:p>
          <a:p>
            <a:pPr marL="0" indent="0">
              <a:buNone/>
            </a:pPr>
            <a:endParaRPr lang="en-US" sz="800" dirty="0"/>
          </a:p>
          <a:p>
            <a:r>
              <a:rPr lang="en-US" dirty="0"/>
              <a:t>Balanced approach to the impact of rules and new opportunities to justify the maintenance of rules </a:t>
            </a:r>
          </a:p>
          <a:p>
            <a:pPr marL="0" indent="0">
              <a:buNone/>
            </a:pPr>
            <a:endParaRPr lang="en-US" sz="800" dirty="0"/>
          </a:p>
          <a:p>
            <a:r>
              <a:rPr lang="en-US" dirty="0"/>
              <a:t>Considerable evidence relevant to the issue of lawful rules that may be presented at the ALJ hearing stage</a:t>
            </a:r>
          </a:p>
          <a:p>
            <a:pPr marL="0" indent="0">
              <a:buNone/>
            </a:pPr>
            <a:endParaRPr lang="en-US" sz="800" dirty="0"/>
          </a:p>
          <a:p>
            <a:r>
              <a:rPr lang="en-US" dirty="0"/>
              <a:t>Reduced – but not eliminated – risk in election and discipline cases</a:t>
            </a:r>
          </a:p>
          <a:p>
            <a:pPr marL="0" indent="0">
              <a:buNone/>
            </a:pPr>
            <a:endParaRPr lang="en-US" sz="900" dirty="0"/>
          </a:p>
          <a:p>
            <a:r>
              <a:rPr lang="en-US" dirty="0"/>
              <a:t>The best rule still is one that demonstrates respect for employees’ rights</a:t>
            </a:r>
          </a:p>
          <a:p>
            <a:pPr marL="0" indent="0">
              <a:buNone/>
            </a:pPr>
            <a:endParaRPr lang="en-US" sz="900" dirty="0"/>
          </a:p>
          <a:p>
            <a:r>
              <a:rPr lang="en-US" dirty="0"/>
              <a:t>A rule that cannot be construed to interfere with employee rights always will be found lawful</a:t>
            </a:r>
          </a:p>
        </p:txBody>
      </p:sp>
      <p:sp>
        <p:nvSpPr>
          <p:cNvPr id="3" name="Title 2"/>
          <p:cNvSpPr>
            <a:spLocks noGrp="1"/>
          </p:cNvSpPr>
          <p:nvPr>
            <p:ph type="title"/>
          </p:nvPr>
        </p:nvSpPr>
        <p:spPr/>
        <p:txBody>
          <a:bodyPr/>
          <a:lstStyle/>
          <a:p>
            <a:r>
              <a:rPr lang="en-US" dirty="0"/>
              <a:t>Practical Impact</a:t>
            </a:r>
          </a:p>
        </p:txBody>
      </p:sp>
    </p:spTree>
    <p:extLst>
      <p:ext uri="{BB962C8B-B14F-4D97-AF65-F5344CB8AC3E}">
        <p14:creationId xmlns:p14="http://schemas.microsoft.com/office/powerpoint/2010/main" val="1186748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txBox="1">
            <a:spLocks/>
          </p:cNvSpPr>
          <p:nvPr/>
        </p:nvSpPr>
        <p:spPr>
          <a:xfrm>
            <a:off x="6736080" y="4869662"/>
            <a:ext cx="2407920" cy="273844"/>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D91AC4-FEE5-48EE-BF71-6FB3630E510D}" type="slidenum">
              <a:rPr lang="en-US" smtClean="0">
                <a:solidFill>
                  <a:prstClr val="black">
                    <a:tint val="75000"/>
                  </a:prstClr>
                </a:solidFill>
              </a:rPr>
              <a:pPr/>
              <a:t>19</a:t>
            </a:fld>
            <a:endParaRPr lang="en-US" dirty="0">
              <a:solidFill>
                <a:prstClr val="black">
                  <a:tint val="75000"/>
                </a:prstClr>
              </a:solidFill>
            </a:endParaRPr>
          </a:p>
        </p:txBody>
      </p:sp>
      <p:sp>
        <p:nvSpPr>
          <p:cNvPr id="7" name="TextBox 6"/>
          <p:cNvSpPr txBox="1"/>
          <p:nvPr/>
        </p:nvSpPr>
        <p:spPr>
          <a:xfrm>
            <a:off x="3771900" y="4972050"/>
            <a:ext cx="1657350" cy="161583"/>
          </a:xfrm>
          <a:prstGeom prst="rect">
            <a:avLst/>
          </a:prstGeom>
          <a:noFill/>
        </p:spPr>
        <p:txBody>
          <a:bodyPr wrap="square" lIns="68580" tIns="34290" rIns="68580" bIns="34290" rtlCol="0">
            <a:spAutoFit/>
          </a:bodyPr>
          <a:lstStyle/>
          <a:p>
            <a:pPr algn="ctr"/>
            <a:r>
              <a:rPr lang="en-US" sz="600" dirty="0">
                <a:solidFill>
                  <a:srgbClr val="373545"/>
                </a:solidFill>
              </a:rPr>
              <a:t>Proprietary and Confidential</a:t>
            </a:r>
          </a:p>
        </p:txBody>
      </p:sp>
      <p:sp>
        <p:nvSpPr>
          <p:cNvPr id="2" name="Title 1"/>
          <p:cNvSpPr>
            <a:spLocks noGrp="1"/>
          </p:cNvSpPr>
          <p:nvPr>
            <p:ph type="ctrTitle"/>
          </p:nvPr>
        </p:nvSpPr>
        <p:spPr/>
        <p:txBody>
          <a:bodyPr/>
          <a:lstStyle/>
          <a:p>
            <a:r>
              <a:rPr lang="en-US" dirty="0"/>
              <a:t> </a:t>
            </a:r>
          </a:p>
        </p:txBody>
      </p:sp>
      <p:sp>
        <p:nvSpPr>
          <p:cNvPr id="3" name="TextBox 2"/>
          <p:cNvSpPr txBox="1"/>
          <p:nvPr/>
        </p:nvSpPr>
        <p:spPr>
          <a:xfrm>
            <a:off x="571501" y="2000250"/>
            <a:ext cx="3374478" cy="1731243"/>
          </a:xfrm>
          <a:prstGeom prst="rect">
            <a:avLst/>
          </a:prstGeom>
          <a:noFill/>
        </p:spPr>
        <p:txBody>
          <a:bodyPr wrap="square" lIns="68580" tIns="34290" rIns="68580" bIns="34290" rtlCol="0">
            <a:spAutoFit/>
          </a:bodyPr>
          <a:lstStyle/>
          <a:p>
            <a:pPr algn="ctr"/>
            <a:r>
              <a:rPr lang="en-US" sz="2700" dirty="0">
                <a:solidFill>
                  <a:prstClr val="black"/>
                </a:solidFill>
              </a:rPr>
              <a:t>Goodbye to </a:t>
            </a:r>
          </a:p>
          <a:p>
            <a:pPr algn="ctr"/>
            <a:r>
              <a:rPr lang="en-US" sz="2700" dirty="0">
                <a:solidFill>
                  <a:prstClr val="black"/>
                </a:solidFill>
              </a:rPr>
              <a:t>“Micro Units?” </a:t>
            </a:r>
          </a:p>
          <a:p>
            <a:pPr algn="ctr"/>
            <a:r>
              <a:rPr lang="en-US" sz="2700" dirty="0">
                <a:solidFill>
                  <a:prstClr val="black"/>
                </a:solidFill>
              </a:rPr>
              <a:t>Overturning </a:t>
            </a:r>
            <a:r>
              <a:rPr lang="en-US" sz="2700" i="1" dirty="0">
                <a:solidFill>
                  <a:prstClr val="black"/>
                </a:solidFill>
              </a:rPr>
              <a:t>Specialty Healthcare</a:t>
            </a:r>
          </a:p>
        </p:txBody>
      </p:sp>
    </p:spTree>
    <p:extLst>
      <p:ext uri="{BB962C8B-B14F-4D97-AF65-F5344CB8AC3E}">
        <p14:creationId xmlns:p14="http://schemas.microsoft.com/office/powerpoint/2010/main" val="3611525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Presented By</a:t>
            </a:r>
          </a:p>
        </p:txBody>
      </p:sp>
      <p:sp>
        <p:nvSpPr>
          <p:cNvPr id="4" name="TextBox 3"/>
          <p:cNvSpPr txBox="1"/>
          <p:nvPr/>
        </p:nvSpPr>
        <p:spPr>
          <a:xfrm>
            <a:off x="2819400" y="1550961"/>
            <a:ext cx="5943600" cy="2777683"/>
          </a:xfrm>
          <a:prstGeom prst="rect">
            <a:avLst/>
          </a:prstGeom>
          <a:noFill/>
        </p:spPr>
        <p:txBody>
          <a:bodyPr wrap="square" lIns="68580" tIns="34290" rIns="68580" bIns="34290" rtlCol="0" anchor="ctr">
            <a:spAutoFit/>
          </a:bodyPr>
          <a:lstStyle/>
          <a:p>
            <a:r>
              <a:rPr lang="en-US" sz="1600" dirty="0">
                <a:solidFill>
                  <a:schemeClr val="tx2"/>
                </a:solidFill>
              </a:rPr>
              <a:t>    </a:t>
            </a:r>
          </a:p>
          <a:p>
            <a:endParaRPr lang="en-US" sz="1600" dirty="0">
              <a:solidFill>
                <a:schemeClr val="tx2"/>
              </a:solidFill>
            </a:endParaRPr>
          </a:p>
          <a:p>
            <a:endParaRPr lang="en-US" sz="1600" dirty="0">
              <a:solidFill>
                <a:schemeClr val="tx2"/>
              </a:solidFill>
            </a:endParaRPr>
          </a:p>
          <a:p>
            <a:endParaRPr lang="en-US" sz="1600" dirty="0">
              <a:solidFill>
                <a:schemeClr val="tx2"/>
              </a:solidFill>
            </a:endParaRPr>
          </a:p>
          <a:p>
            <a:endParaRPr lang="en-US" sz="1600" dirty="0">
              <a:solidFill>
                <a:schemeClr val="tx2"/>
              </a:solidFill>
            </a:endParaRPr>
          </a:p>
          <a:p>
            <a:endParaRPr lang="en-US" sz="1600" dirty="0">
              <a:solidFill>
                <a:schemeClr val="tx2"/>
              </a:solidFill>
            </a:endParaRPr>
          </a:p>
          <a:p>
            <a:endParaRPr lang="en-US" sz="1600" dirty="0">
              <a:solidFill>
                <a:schemeClr val="tx2"/>
              </a:solidFill>
            </a:endParaRPr>
          </a:p>
          <a:p>
            <a:endParaRPr lang="en-US" sz="1600" dirty="0">
              <a:solidFill>
                <a:schemeClr val="tx2"/>
              </a:solidFill>
            </a:endParaRPr>
          </a:p>
          <a:p>
            <a:r>
              <a:rPr lang="en-US" sz="1600" dirty="0">
                <a:solidFill>
                  <a:schemeClr val="tx2"/>
                </a:solidFill>
              </a:rPr>
              <a:t>         	       Maury Baskin</a:t>
            </a:r>
          </a:p>
          <a:p>
            <a:pPr marL="900113" lvl="2" indent="-214313">
              <a:buFont typeface="Arial" panose="020B0604020202020204" pitchFamily="34" charset="0"/>
              <a:buChar char="•"/>
            </a:pPr>
            <a:r>
              <a:rPr lang="en-US" sz="1600" dirty="0">
                <a:solidFill>
                  <a:schemeClr val="tx2"/>
                </a:solidFill>
              </a:rPr>
              <a:t>ABC General Counsel</a:t>
            </a:r>
          </a:p>
          <a:p>
            <a:pPr marL="557213" lvl="1" indent="-214313">
              <a:buFont typeface="Arial" panose="020B0604020202020204" pitchFamily="34" charset="0"/>
              <a:buChar char="•"/>
            </a:pPr>
            <a:r>
              <a:rPr lang="en-US" sz="1600" dirty="0">
                <a:solidFill>
                  <a:schemeClr val="tx2"/>
                </a:solidFill>
              </a:rPr>
              <a:t>Littler Mendelson Construction Group Chair</a:t>
            </a: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48173" y="1200150"/>
            <a:ext cx="238125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4234473"/>
            <a:ext cx="1371600" cy="803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 descr="Littl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341" y="4372043"/>
            <a:ext cx="1651369" cy="52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6124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17933"/>
          <a:stretch/>
        </p:blipFill>
        <p:spPr>
          <a:xfrm>
            <a:off x="6400800" y="2628900"/>
            <a:ext cx="2743201" cy="2445068"/>
          </a:xfrm>
          <a:prstGeom prst="rect">
            <a:avLst/>
          </a:prstGeom>
        </p:spPr>
      </p:pic>
      <p:sp>
        <p:nvSpPr>
          <p:cNvPr id="2" name="Content Placeholder 1"/>
          <p:cNvSpPr>
            <a:spLocks noGrp="1"/>
          </p:cNvSpPr>
          <p:nvPr>
            <p:ph idx="1"/>
          </p:nvPr>
        </p:nvSpPr>
        <p:spPr>
          <a:xfrm>
            <a:off x="285754" y="1200150"/>
            <a:ext cx="6286497" cy="3600450"/>
          </a:xfrm>
        </p:spPr>
        <p:txBody>
          <a:bodyPr anchor="ctr">
            <a:normAutofit lnSpcReduction="10000"/>
          </a:bodyPr>
          <a:lstStyle/>
          <a:p>
            <a:r>
              <a:rPr lang="en-US" dirty="0"/>
              <a:t>The Board’s 2011 </a:t>
            </a:r>
            <a:r>
              <a:rPr lang="en-US" i="1" dirty="0"/>
              <a:t>Specialty Healthcare </a:t>
            </a:r>
            <a:r>
              <a:rPr lang="en-US" dirty="0"/>
              <a:t>decision fundamentally changed the calculus   </a:t>
            </a:r>
          </a:p>
          <a:p>
            <a:endParaRPr lang="en-US" sz="800" dirty="0"/>
          </a:p>
          <a:p>
            <a:pPr lvl="1"/>
            <a:r>
              <a:rPr lang="en-US" dirty="0"/>
              <a:t>If the petitioned-for unit shared a community of </a:t>
            </a:r>
            <a:br>
              <a:rPr lang="en-US" dirty="0"/>
            </a:br>
            <a:r>
              <a:rPr lang="en-US" dirty="0"/>
              <a:t>interest, the Board deemed the unit appropriate </a:t>
            </a:r>
          </a:p>
          <a:p>
            <a:pPr marL="342906" lvl="1" indent="0">
              <a:buNone/>
            </a:pPr>
            <a:endParaRPr lang="en-US" sz="800" dirty="0"/>
          </a:p>
          <a:p>
            <a:pPr lvl="1"/>
            <a:r>
              <a:rPr lang="en-US" dirty="0"/>
              <a:t>Even if employees in the petitioned-for unit also </a:t>
            </a:r>
            <a:br>
              <a:rPr lang="en-US" dirty="0"/>
            </a:br>
            <a:r>
              <a:rPr lang="en-US" dirty="0"/>
              <a:t>shared a community of interest with a larger group of employees who were not included in the requested unit</a:t>
            </a:r>
          </a:p>
          <a:p>
            <a:pPr marL="342906" lvl="1" indent="0">
              <a:buNone/>
            </a:pPr>
            <a:endParaRPr lang="en-US" sz="800" dirty="0"/>
          </a:p>
          <a:p>
            <a:pPr lvl="1"/>
            <a:r>
              <a:rPr lang="en-US" dirty="0"/>
              <a:t>Put burden on employers challenging the scope of the unit to show that additional employees shared “an overwhelming community of interest” with the petitioned-for employees</a:t>
            </a:r>
          </a:p>
        </p:txBody>
      </p:sp>
      <p:sp>
        <p:nvSpPr>
          <p:cNvPr id="3" name="Title 2"/>
          <p:cNvSpPr>
            <a:spLocks noGrp="1"/>
          </p:cNvSpPr>
          <p:nvPr>
            <p:ph type="title"/>
          </p:nvPr>
        </p:nvSpPr>
        <p:spPr/>
        <p:txBody>
          <a:bodyPr/>
          <a:lstStyle/>
          <a:p>
            <a:r>
              <a:rPr lang="en-US" i="1" dirty="0"/>
              <a:t>Specialty Healthcare</a:t>
            </a:r>
            <a:r>
              <a:rPr lang="en-US" dirty="0"/>
              <a:t>, 357 NLRB No. 83 (2011)</a:t>
            </a:r>
          </a:p>
        </p:txBody>
      </p:sp>
    </p:spTree>
    <p:extLst>
      <p:ext uri="{BB962C8B-B14F-4D97-AF65-F5344CB8AC3E}">
        <p14:creationId xmlns:p14="http://schemas.microsoft.com/office/powerpoint/2010/main" val="33609471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263519" y="1127131"/>
            <a:ext cx="5880482" cy="4016369"/>
          </a:xfrm>
          <a:prstGeom prst="rect">
            <a:avLst/>
          </a:prstGeom>
        </p:spPr>
      </p:pic>
      <p:sp>
        <p:nvSpPr>
          <p:cNvPr id="2" name="Content Placeholder 1"/>
          <p:cNvSpPr>
            <a:spLocks noGrp="1"/>
          </p:cNvSpPr>
          <p:nvPr>
            <p:ph idx="1"/>
          </p:nvPr>
        </p:nvSpPr>
        <p:spPr>
          <a:xfrm>
            <a:off x="152400" y="1257300"/>
            <a:ext cx="5334000" cy="3600450"/>
          </a:xfrm>
        </p:spPr>
        <p:txBody>
          <a:bodyPr anchor="ctr">
            <a:noAutofit/>
          </a:bodyPr>
          <a:lstStyle/>
          <a:p>
            <a:pPr>
              <a:spcBef>
                <a:spcPts val="0"/>
              </a:spcBef>
            </a:pPr>
            <a:r>
              <a:rPr lang="en-US" sz="1400" dirty="0">
                <a:latin typeface="+mn-lt"/>
                <a:ea typeface="Times New Roman"/>
              </a:rPr>
              <a:t>Board held that </a:t>
            </a:r>
            <a:r>
              <a:rPr lang="en-US" sz="1400" i="1" dirty="0">
                <a:latin typeface="+mn-lt"/>
                <a:ea typeface="Times New Roman"/>
              </a:rPr>
              <a:t>Specialty Healthcare</a:t>
            </a:r>
            <a:r>
              <a:rPr lang="en-US" sz="1400" dirty="0">
                <a:latin typeface="+mn-lt"/>
                <a:ea typeface="Times New Roman"/>
              </a:rPr>
              <a:t> was “fundamentally flawed:” </a:t>
            </a:r>
          </a:p>
          <a:p>
            <a:pPr marL="0" indent="0">
              <a:spcBef>
                <a:spcPts val="0"/>
              </a:spcBef>
              <a:buNone/>
            </a:pPr>
            <a:endParaRPr lang="en-US" sz="800" dirty="0">
              <a:latin typeface="+mn-lt"/>
              <a:ea typeface="Times New Roman"/>
            </a:endParaRPr>
          </a:p>
          <a:p>
            <a:pPr lvl="1">
              <a:spcBef>
                <a:spcPts val="0"/>
              </a:spcBef>
              <a:buFont typeface="Arial" panose="020B0604020202020204" pitchFamily="34" charset="0"/>
              <a:buChar char="•"/>
            </a:pPr>
            <a:r>
              <a:rPr lang="en-US" sz="1400" dirty="0">
                <a:latin typeface="+mn-lt"/>
                <a:ea typeface="Times New Roman"/>
              </a:rPr>
              <a:t>the “overwhelming community of interest” standard was “an unwarranted departure” from the traditional test</a:t>
            </a:r>
          </a:p>
          <a:p>
            <a:pPr marL="342906" lvl="1" indent="0">
              <a:spcBef>
                <a:spcPts val="0"/>
              </a:spcBef>
              <a:buNone/>
            </a:pPr>
            <a:endParaRPr lang="en-US" sz="800" dirty="0">
              <a:latin typeface="+mn-lt"/>
              <a:ea typeface="Times New Roman"/>
            </a:endParaRPr>
          </a:p>
          <a:p>
            <a:pPr marL="600084" lvl="2">
              <a:spcBef>
                <a:spcPts val="0"/>
              </a:spcBef>
            </a:pPr>
            <a:r>
              <a:rPr lang="en-US" sz="1400" dirty="0">
                <a:latin typeface="+mn-lt"/>
                <a:ea typeface="Times New Roman"/>
              </a:rPr>
              <a:t>deference to the union’s petitioned-for unit, and higher burden for employers, substantiality limited the Board’s ability to carry out its statutory duty to take an active role in deciding the appropriate bargaining unit “in each case.”</a:t>
            </a:r>
          </a:p>
          <a:p>
            <a:pPr marL="428631" lvl="2" indent="0">
              <a:spcBef>
                <a:spcPts val="0"/>
              </a:spcBef>
              <a:buNone/>
            </a:pPr>
            <a:endParaRPr lang="en-US" sz="800" dirty="0">
              <a:latin typeface="+mn-lt"/>
              <a:ea typeface="Times New Roman"/>
            </a:endParaRPr>
          </a:p>
          <a:p>
            <a:pPr marL="600084" lvl="2">
              <a:spcBef>
                <a:spcPts val="0"/>
              </a:spcBef>
            </a:pPr>
            <a:r>
              <a:rPr lang="en-US" sz="1400" dirty="0">
                <a:latin typeface="+mn-lt"/>
                <a:ea typeface="Times New Roman"/>
              </a:rPr>
              <a:t>the “overwhelming community of interest” standard improperly ignored the Section 7 rights of excluded employees</a:t>
            </a:r>
          </a:p>
          <a:p>
            <a:pPr marL="428631" lvl="2" indent="0">
              <a:spcBef>
                <a:spcPts val="0"/>
              </a:spcBef>
              <a:buNone/>
            </a:pPr>
            <a:endParaRPr lang="en-US" sz="800" dirty="0">
              <a:latin typeface="+mn-lt"/>
              <a:ea typeface="Times New Roman"/>
            </a:endParaRPr>
          </a:p>
          <a:p>
            <a:r>
              <a:rPr lang="en-US" sz="1400" dirty="0">
                <a:latin typeface="+mn-lt"/>
                <a:ea typeface="Times New Roman"/>
              </a:rPr>
              <a:t>Returned to the traditional “community of interest” test </a:t>
            </a:r>
            <a:endParaRPr lang="en-US" sz="1400" dirty="0">
              <a:latin typeface="+mn-lt"/>
            </a:endParaRPr>
          </a:p>
        </p:txBody>
      </p:sp>
      <p:sp>
        <p:nvSpPr>
          <p:cNvPr id="3" name="Title 2"/>
          <p:cNvSpPr>
            <a:spLocks noGrp="1"/>
          </p:cNvSpPr>
          <p:nvPr>
            <p:ph type="title"/>
          </p:nvPr>
        </p:nvSpPr>
        <p:spPr/>
        <p:txBody>
          <a:bodyPr/>
          <a:lstStyle/>
          <a:p>
            <a:r>
              <a:rPr lang="en-US" i="1" dirty="0"/>
              <a:t>PCC </a:t>
            </a:r>
            <a:r>
              <a:rPr lang="en-US" i="1" dirty="0" err="1"/>
              <a:t>Structurals</a:t>
            </a:r>
            <a:r>
              <a:rPr lang="en-US" dirty="0"/>
              <a:t>, 365 NLRB No. 160 (2017) </a:t>
            </a:r>
          </a:p>
        </p:txBody>
      </p:sp>
    </p:spTree>
    <p:extLst>
      <p:ext uri="{BB962C8B-B14F-4D97-AF65-F5344CB8AC3E}">
        <p14:creationId xmlns:p14="http://schemas.microsoft.com/office/powerpoint/2010/main" val="12098840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txBox="1">
            <a:spLocks/>
          </p:cNvSpPr>
          <p:nvPr/>
        </p:nvSpPr>
        <p:spPr>
          <a:xfrm>
            <a:off x="6736080" y="4869659"/>
            <a:ext cx="2407920" cy="273844"/>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D91AC4-FEE5-48EE-BF71-6FB3630E510D}" type="slidenum">
              <a:rPr lang="en-US" smtClean="0">
                <a:solidFill>
                  <a:prstClr val="black">
                    <a:tint val="75000"/>
                  </a:prstClr>
                </a:solidFill>
              </a:rPr>
              <a:pPr/>
              <a:t>22</a:t>
            </a:fld>
            <a:endParaRPr lang="en-US" dirty="0">
              <a:solidFill>
                <a:prstClr val="black">
                  <a:tint val="75000"/>
                </a:prstClr>
              </a:solidFill>
            </a:endParaRPr>
          </a:p>
        </p:txBody>
      </p:sp>
      <p:sp>
        <p:nvSpPr>
          <p:cNvPr id="7" name="TextBox 6"/>
          <p:cNvSpPr txBox="1"/>
          <p:nvPr/>
        </p:nvSpPr>
        <p:spPr>
          <a:xfrm>
            <a:off x="3771900" y="4972050"/>
            <a:ext cx="1657350" cy="161583"/>
          </a:xfrm>
          <a:prstGeom prst="rect">
            <a:avLst/>
          </a:prstGeom>
          <a:noFill/>
        </p:spPr>
        <p:txBody>
          <a:bodyPr wrap="square" lIns="68580" tIns="34290" rIns="68580" bIns="34290" rtlCol="0">
            <a:spAutoFit/>
          </a:bodyPr>
          <a:lstStyle/>
          <a:p>
            <a:pPr algn="ctr"/>
            <a:r>
              <a:rPr lang="en-US" sz="600" dirty="0">
                <a:solidFill>
                  <a:srgbClr val="373545"/>
                </a:solidFill>
              </a:rPr>
              <a:t>Proprietary and Confidential</a:t>
            </a:r>
          </a:p>
        </p:txBody>
      </p:sp>
      <p:sp>
        <p:nvSpPr>
          <p:cNvPr id="2" name="Title 1"/>
          <p:cNvSpPr>
            <a:spLocks noGrp="1"/>
          </p:cNvSpPr>
          <p:nvPr>
            <p:ph type="ctrTitle"/>
          </p:nvPr>
        </p:nvSpPr>
        <p:spPr/>
        <p:txBody>
          <a:bodyPr/>
          <a:lstStyle/>
          <a:p>
            <a:r>
              <a:rPr lang="en-US" dirty="0"/>
              <a:t> </a:t>
            </a:r>
          </a:p>
        </p:txBody>
      </p:sp>
      <p:sp>
        <p:nvSpPr>
          <p:cNvPr id="3" name="TextBox 2"/>
          <p:cNvSpPr txBox="1"/>
          <p:nvPr/>
        </p:nvSpPr>
        <p:spPr>
          <a:xfrm>
            <a:off x="742950" y="2057400"/>
            <a:ext cx="3107777" cy="900247"/>
          </a:xfrm>
          <a:prstGeom prst="rect">
            <a:avLst/>
          </a:prstGeom>
          <a:noFill/>
        </p:spPr>
        <p:txBody>
          <a:bodyPr wrap="square" lIns="68580" tIns="34290" rIns="68580" bIns="34290" rtlCol="0">
            <a:spAutoFit/>
          </a:bodyPr>
          <a:lstStyle/>
          <a:p>
            <a:pPr algn="ctr"/>
            <a:r>
              <a:rPr lang="en-US" sz="2700" dirty="0"/>
              <a:t>Status of 2014 Election Rule</a:t>
            </a:r>
          </a:p>
        </p:txBody>
      </p:sp>
    </p:spTree>
    <p:extLst>
      <p:ext uri="{BB962C8B-B14F-4D97-AF65-F5344CB8AC3E}">
        <p14:creationId xmlns:p14="http://schemas.microsoft.com/office/powerpoint/2010/main" val="1671711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Revisiting the 2014 Election Rule</a:t>
            </a:r>
          </a:p>
        </p:txBody>
      </p:sp>
      <p:sp>
        <p:nvSpPr>
          <p:cNvPr id="5" name="Content Placeholder 4"/>
          <p:cNvSpPr>
            <a:spLocks noGrp="1"/>
          </p:cNvSpPr>
          <p:nvPr>
            <p:ph idx="1"/>
          </p:nvPr>
        </p:nvSpPr>
        <p:spPr>
          <a:xfrm>
            <a:off x="274321" y="1257300"/>
            <a:ext cx="4812030" cy="3600450"/>
          </a:xfrm>
        </p:spPr>
        <p:txBody>
          <a:bodyPr anchor="ctr">
            <a:normAutofit/>
          </a:bodyPr>
          <a:lstStyle/>
          <a:p>
            <a:r>
              <a:rPr lang="en-US" dirty="0"/>
              <a:t>NLRB publishes Request for Information asking if the current election rule:</a:t>
            </a:r>
          </a:p>
          <a:p>
            <a:pPr marL="0" indent="0">
              <a:buNone/>
            </a:pPr>
            <a:endParaRPr lang="en-US" sz="800" dirty="0"/>
          </a:p>
          <a:p>
            <a:pPr lvl="1"/>
            <a:r>
              <a:rPr lang="en-US" dirty="0"/>
              <a:t>Should be kept as is</a:t>
            </a:r>
          </a:p>
          <a:p>
            <a:pPr marL="342906" lvl="1" indent="0">
              <a:buNone/>
            </a:pPr>
            <a:endParaRPr lang="en-US" sz="800" dirty="0"/>
          </a:p>
          <a:p>
            <a:pPr lvl="1"/>
            <a:r>
              <a:rPr lang="en-US" dirty="0"/>
              <a:t>Should be kept with modifications</a:t>
            </a:r>
          </a:p>
          <a:p>
            <a:pPr marL="342906" lvl="1" indent="0">
              <a:buNone/>
            </a:pPr>
            <a:endParaRPr lang="en-US" sz="800" dirty="0"/>
          </a:p>
          <a:p>
            <a:pPr lvl="1"/>
            <a:r>
              <a:rPr lang="en-US" dirty="0"/>
              <a:t>Should be rescinded and, if so, what should take its place</a:t>
            </a:r>
          </a:p>
          <a:p>
            <a:pPr lvl="1"/>
            <a:r>
              <a:rPr lang="en-US" dirty="0"/>
              <a:t>Respond to ABC’s survey</a:t>
            </a:r>
          </a:p>
          <a:p>
            <a:pPr lvl="1"/>
            <a:r>
              <a:rPr lang="en-US" dirty="0"/>
              <a:t>ABC will file comments on March 19</a:t>
            </a:r>
          </a:p>
          <a:p>
            <a:pPr marL="342906" lvl="1" indent="0">
              <a:buNone/>
            </a:pPr>
            <a:endParaRPr lang="en-US" sz="800"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5115" r="46516"/>
          <a:stretch/>
        </p:blipFill>
        <p:spPr>
          <a:xfrm>
            <a:off x="5372100" y="1124712"/>
            <a:ext cx="3771900" cy="4018788"/>
          </a:xfrm>
          <a:prstGeom prst="rect">
            <a:avLst/>
          </a:prstGeom>
        </p:spPr>
      </p:pic>
    </p:spTree>
    <p:extLst>
      <p:ext uri="{BB962C8B-B14F-4D97-AF65-F5344CB8AC3E}">
        <p14:creationId xmlns:p14="http://schemas.microsoft.com/office/powerpoint/2010/main" val="4281721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5754" y="1200150"/>
            <a:ext cx="4229097" cy="3657600"/>
          </a:xfrm>
        </p:spPr>
        <p:txBody>
          <a:bodyPr anchor="ctr">
            <a:normAutofit/>
          </a:bodyPr>
          <a:lstStyle/>
          <a:p>
            <a:pPr marL="0" indent="0">
              <a:spcBef>
                <a:spcPts val="0"/>
              </a:spcBef>
              <a:buNone/>
            </a:pPr>
            <a:r>
              <a:rPr lang="en-US" dirty="0"/>
              <a:t>How long before the R’s retake the majority?  Congress needs to act!</a:t>
            </a:r>
          </a:p>
          <a:p>
            <a:pPr marL="0" indent="0">
              <a:spcBef>
                <a:spcPts val="0"/>
              </a:spcBef>
              <a:buNone/>
            </a:pPr>
            <a:endParaRPr lang="en-US" dirty="0"/>
          </a:p>
          <a:p>
            <a:pPr marL="0" indent="0">
              <a:spcBef>
                <a:spcPts val="0"/>
              </a:spcBef>
              <a:buNone/>
            </a:pPr>
            <a:r>
              <a:rPr lang="en-US" dirty="0"/>
              <a:t>Many other bad decisions yet to be overturned</a:t>
            </a:r>
          </a:p>
          <a:p>
            <a:pPr marL="0" indent="0">
              <a:spcBef>
                <a:spcPts val="0"/>
              </a:spcBef>
              <a:buNone/>
            </a:pPr>
            <a:endParaRPr lang="en-US" dirty="0"/>
          </a:p>
          <a:p>
            <a:pPr marL="0" indent="0">
              <a:spcBef>
                <a:spcPts val="0"/>
              </a:spcBef>
              <a:buNone/>
            </a:pPr>
            <a:r>
              <a:rPr lang="en-US" dirty="0"/>
              <a:t>More bad rulings are being issued while the Obama appointees stay in power</a:t>
            </a:r>
          </a:p>
          <a:p>
            <a:pPr marL="0" indent="0">
              <a:spcBef>
                <a:spcPts val="0"/>
              </a:spcBef>
              <a:buNone/>
            </a:pPr>
            <a:endParaRPr lang="en-US" dirty="0"/>
          </a:p>
          <a:p>
            <a:pPr marL="0" indent="0">
              <a:spcBef>
                <a:spcPts val="0"/>
              </a:spcBef>
              <a:buNone/>
            </a:pPr>
            <a:r>
              <a:rPr lang="en-US" dirty="0"/>
              <a:t>Potential impact of the 2018 and 2020 elections</a:t>
            </a:r>
          </a:p>
          <a:p>
            <a:pPr marL="0" indent="0">
              <a:spcBef>
                <a:spcPts val="0"/>
              </a:spcBef>
              <a:buNone/>
            </a:pPr>
            <a:endParaRPr lang="en-US" dirty="0"/>
          </a:p>
          <a:p>
            <a:pPr marL="0" indent="0">
              <a:spcBef>
                <a:spcPts val="0"/>
              </a:spcBef>
              <a:buNone/>
            </a:pPr>
            <a:endParaRPr lang="en-US" dirty="0"/>
          </a:p>
        </p:txBody>
      </p:sp>
      <p:sp>
        <p:nvSpPr>
          <p:cNvPr id="3" name="Title 2"/>
          <p:cNvSpPr>
            <a:spLocks noGrp="1"/>
          </p:cNvSpPr>
          <p:nvPr>
            <p:ph type="title"/>
          </p:nvPr>
        </p:nvSpPr>
        <p:spPr/>
        <p:txBody>
          <a:bodyPr/>
          <a:lstStyle/>
          <a:p>
            <a:r>
              <a:rPr lang="en-US" dirty="0"/>
              <a:t>Going Forward</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7531" r="18105"/>
          <a:stretch/>
        </p:blipFill>
        <p:spPr>
          <a:xfrm>
            <a:off x="4629150" y="1124712"/>
            <a:ext cx="4514851" cy="4018788"/>
          </a:xfrm>
          <a:prstGeom prst="rect">
            <a:avLst/>
          </a:prstGeom>
        </p:spPr>
      </p:pic>
    </p:spTree>
    <p:extLst>
      <p:ext uri="{BB962C8B-B14F-4D97-AF65-F5344CB8AC3E}">
        <p14:creationId xmlns:p14="http://schemas.microsoft.com/office/powerpoint/2010/main" val="16197069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r>
              <a:rPr lang="en-US" dirty="0"/>
              <a:t>June 28, 2018, immediately following </a:t>
            </a:r>
            <a:r>
              <a:rPr lang="en-US" dirty="0" err="1"/>
              <a:t>LegCon</a:t>
            </a:r>
            <a:r>
              <a:rPr lang="en-US" dirty="0"/>
              <a:t> in DC</a:t>
            </a:r>
          </a:p>
          <a:p>
            <a:pPr marL="0" indent="0">
              <a:buNone/>
            </a:pPr>
            <a:endParaRPr lang="en-US" dirty="0"/>
          </a:p>
          <a:p>
            <a:r>
              <a:rPr lang="en-US" dirty="0"/>
              <a:t>Strongly recommended for all ABC chapter labor attorneys, </a:t>
            </a:r>
            <a:r>
              <a:rPr lang="en-US"/>
              <a:t>CLE credit</a:t>
            </a:r>
            <a:endParaRPr lang="en-US" dirty="0"/>
          </a:p>
          <a:p>
            <a:pPr marL="0" indent="0">
              <a:buNone/>
            </a:pPr>
            <a:endParaRPr lang="en-US" dirty="0"/>
          </a:p>
          <a:p>
            <a:r>
              <a:rPr lang="en-US" dirty="0"/>
              <a:t>Also recommended for Chapter GA staff, member contractors, and in-house attorneys</a:t>
            </a:r>
          </a:p>
          <a:p>
            <a:endParaRPr lang="en-US" dirty="0"/>
          </a:p>
          <a:p>
            <a:r>
              <a:rPr lang="en-US" dirty="0"/>
              <a:t>Special guests invited from the Administration</a:t>
            </a:r>
          </a:p>
          <a:p>
            <a:endParaRPr lang="en-US" dirty="0"/>
          </a:p>
        </p:txBody>
      </p:sp>
      <p:sp>
        <p:nvSpPr>
          <p:cNvPr id="3" name="Title 2"/>
          <p:cNvSpPr>
            <a:spLocks noGrp="1"/>
          </p:cNvSpPr>
          <p:nvPr>
            <p:ph type="title"/>
          </p:nvPr>
        </p:nvSpPr>
        <p:spPr/>
        <p:txBody>
          <a:bodyPr>
            <a:normAutofit/>
          </a:bodyPr>
          <a:lstStyle/>
          <a:p>
            <a:r>
              <a:rPr lang="en-US" dirty="0"/>
              <a:t>Want To Learn More? </a:t>
            </a:r>
            <a:br>
              <a:rPr lang="en-US" dirty="0"/>
            </a:br>
            <a:r>
              <a:rPr lang="en-US" dirty="0"/>
              <a:t>ABC’S Upcoming Legal Conference</a:t>
            </a:r>
          </a:p>
        </p:txBody>
      </p:sp>
    </p:spTree>
    <p:extLst>
      <p:ext uri="{BB962C8B-B14F-4D97-AF65-F5344CB8AC3E}">
        <p14:creationId xmlns:p14="http://schemas.microsoft.com/office/powerpoint/2010/main" val="1138041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73F69C2-009F-4240-9724-5B3BAC1E9E06}" type="slidenum">
              <a:rPr lang="en-US" smtClean="0"/>
              <a:pPr/>
              <a:t>26</a:t>
            </a:fld>
            <a:endParaRPr lang="en-US" dirty="0"/>
          </a:p>
        </p:txBody>
      </p:sp>
    </p:spTree>
    <p:extLst>
      <p:ext uri="{BB962C8B-B14F-4D97-AF65-F5344CB8AC3E}">
        <p14:creationId xmlns:p14="http://schemas.microsoft.com/office/powerpoint/2010/main" val="1119308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Regional CR Team\Claire Krummenacher\3 - Templates\PPT Clip Art\Check List Gear 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0" y="1144746"/>
            <a:ext cx="2400300" cy="3998754"/>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nchor="ctr">
            <a:normAutofit fontScale="92500" lnSpcReduction="10000"/>
          </a:bodyPr>
          <a:lstStyle/>
          <a:p>
            <a:endParaRPr lang="en-US" dirty="0">
              <a:solidFill>
                <a:schemeClr val="tx1"/>
              </a:solidFill>
            </a:endParaRPr>
          </a:p>
          <a:p>
            <a:r>
              <a:rPr lang="en-US" dirty="0">
                <a:solidFill>
                  <a:schemeClr val="tx1"/>
                </a:solidFill>
              </a:rPr>
              <a:t>The Current Board and General Counsel</a:t>
            </a:r>
          </a:p>
          <a:p>
            <a:pPr marL="0" indent="0">
              <a:buNone/>
            </a:pPr>
            <a:r>
              <a:rPr lang="en-US" dirty="0">
                <a:solidFill>
                  <a:schemeClr val="tx1"/>
                </a:solidFill>
              </a:rPr>
              <a:t> </a:t>
            </a:r>
          </a:p>
          <a:p>
            <a:r>
              <a:rPr lang="en-US" dirty="0">
                <a:solidFill>
                  <a:schemeClr val="tx1"/>
                </a:solidFill>
              </a:rPr>
              <a:t>The Ongoing Confirmation Delays</a:t>
            </a:r>
          </a:p>
          <a:p>
            <a:endParaRPr lang="en-US" dirty="0">
              <a:solidFill>
                <a:schemeClr val="tx1"/>
              </a:solidFill>
            </a:endParaRPr>
          </a:p>
          <a:p>
            <a:r>
              <a:rPr lang="en-US" dirty="0">
                <a:solidFill>
                  <a:schemeClr val="tx1"/>
                </a:solidFill>
              </a:rPr>
              <a:t>The Joint Employer Controversy </a:t>
            </a:r>
          </a:p>
          <a:p>
            <a:endParaRPr lang="en-US" dirty="0">
              <a:solidFill>
                <a:schemeClr val="tx1"/>
              </a:solidFill>
            </a:endParaRPr>
          </a:p>
          <a:p>
            <a:r>
              <a:rPr lang="en-US" dirty="0">
                <a:solidFill>
                  <a:schemeClr val="tx1"/>
                </a:solidFill>
              </a:rPr>
              <a:t>Calling Off the War on Employee Handbooks?</a:t>
            </a:r>
          </a:p>
          <a:p>
            <a:endParaRPr lang="en-US" dirty="0">
              <a:solidFill>
                <a:schemeClr val="tx1"/>
              </a:solidFill>
            </a:endParaRPr>
          </a:p>
          <a:p>
            <a:r>
              <a:rPr lang="en-US" dirty="0">
                <a:solidFill>
                  <a:schemeClr val="tx1"/>
                </a:solidFill>
              </a:rPr>
              <a:t>Goodbye to “Micro-Units?”</a:t>
            </a:r>
          </a:p>
          <a:p>
            <a:endParaRPr lang="en-US" dirty="0">
              <a:solidFill>
                <a:schemeClr val="tx1"/>
              </a:solidFill>
            </a:endParaRPr>
          </a:p>
          <a:p>
            <a:r>
              <a:rPr lang="en-US" dirty="0">
                <a:solidFill>
                  <a:schemeClr val="tx1"/>
                </a:solidFill>
              </a:rPr>
              <a:t>Revisiting the Quickie Election Rule?</a:t>
            </a:r>
          </a:p>
          <a:p>
            <a:pPr marL="0" indent="0">
              <a:buNone/>
            </a:pPr>
            <a:endParaRPr lang="en-US" dirty="0">
              <a:solidFill>
                <a:schemeClr val="tx1"/>
              </a:solidFill>
            </a:endParaRPr>
          </a:p>
          <a:p>
            <a:endParaRPr lang="en-US" dirty="0"/>
          </a:p>
        </p:txBody>
      </p:sp>
      <p:sp>
        <p:nvSpPr>
          <p:cNvPr id="2" name="Title 1"/>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240052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Current Composition of the NLRB</a:t>
            </a: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28900" y="1377887"/>
            <a:ext cx="3771900" cy="2577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400300" y="4171951"/>
            <a:ext cx="4229100" cy="500137"/>
          </a:xfrm>
          <a:prstGeom prst="rect">
            <a:avLst/>
          </a:prstGeom>
          <a:noFill/>
        </p:spPr>
        <p:txBody>
          <a:bodyPr wrap="square" lIns="68580" tIns="34290" rIns="68580" bIns="34290" rtlCol="0">
            <a:spAutoFit/>
          </a:bodyPr>
          <a:lstStyle/>
          <a:p>
            <a:pPr algn="ctr"/>
            <a:r>
              <a:rPr lang="en-US" b="1" dirty="0"/>
              <a:t>William J. Emanuel, Mark Gaston Pearce, Marvin E. Kaplan (Chairman), Lauren McFerran </a:t>
            </a:r>
          </a:p>
        </p:txBody>
      </p:sp>
    </p:spTree>
    <p:extLst>
      <p:ext uri="{BB962C8B-B14F-4D97-AF65-F5344CB8AC3E}">
        <p14:creationId xmlns:p14="http://schemas.microsoft.com/office/powerpoint/2010/main" val="3328392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Nominee</a:t>
            </a:r>
          </a:p>
        </p:txBody>
      </p:sp>
      <p:sp>
        <p:nvSpPr>
          <p:cNvPr id="4" name="TextBox 3"/>
          <p:cNvSpPr txBox="1"/>
          <p:nvPr/>
        </p:nvSpPr>
        <p:spPr>
          <a:xfrm>
            <a:off x="2779878" y="2502323"/>
            <a:ext cx="5886450" cy="807913"/>
          </a:xfrm>
          <a:prstGeom prst="rect">
            <a:avLst/>
          </a:prstGeom>
          <a:noFill/>
        </p:spPr>
        <p:txBody>
          <a:bodyPr wrap="square" lIns="68580" tIns="34290" rIns="68580" bIns="34290" rtlCol="0" anchor="ctr">
            <a:spAutoFit/>
          </a:bodyPr>
          <a:lstStyle/>
          <a:p>
            <a:pPr marL="214313" indent="-214313">
              <a:buFont typeface="Arial" panose="020B0604020202020204" pitchFamily="34" charset="0"/>
              <a:buChar char="•"/>
            </a:pPr>
            <a:r>
              <a:rPr lang="en-US" sz="1600" dirty="0">
                <a:solidFill>
                  <a:schemeClr val="tx2"/>
                </a:solidFill>
              </a:rPr>
              <a:t>On January 18, 2018, John Ring was nominated to fill the seat vacated by former Chairman Phil Miscimarra on December 17, 2017.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144279"/>
            <a:ext cx="1524000" cy="1524000"/>
          </a:xfrm>
          <a:prstGeom prst="rect">
            <a:avLst/>
          </a:prstGeom>
        </p:spPr>
      </p:pic>
    </p:spTree>
    <p:extLst>
      <p:ext uri="{BB962C8B-B14F-4D97-AF65-F5344CB8AC3E}">
        <p14:creationId xmlns:p14="http://schemas.microsoft.com/office/powerpoint/2010/main" val="2226875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1200149"/>
            <a:ext cx="6400799" cy="3836194"/>
          </a:xfrm>
        </p:spPr>
        <p:txBody>
          <a:bodyPr anchor="ctr"/>
          <a:lstStyle/>
          <a:p>
            <a:r>
              <a:rPr lang="en-US" dirty="0"/>
              <a:t>Peter B. Robb was confirmed on November 8, 2017 to replace outgoing General Counsel and former Union lawyer Richard F. Griffin, Jr. </a:t>
            </a:r>
          </a:p>
          <a:p>
            <a:pPr marL="0" indent="0">
              <a:buNone/>
            </a:pPr>
            <a:endParaRPr lang="en-US" sz="1200" dirty="0"/>
          </a:p>
          <a:p>
            <a:r>
              <a:rPr lang="en-US" dirty="0"/>
              <a:t>On December 1, 2017, Robb issued GC Memo 18-02, Mandatory Submissions to Advice and GC review prior to issuing complaints</a:t>
            </a:r>
          </a:p>
          <a:p>
            <a:pPr marL="0" indent="0">
              <a:buNone/>
            </a:pPr>
            <a:r>
              <a:rPr lang="en-US" dirty="0"/>
              <a:t> </a:t>
            </a:r>
          </a:p>
          <a:p>
            <a:r>
              <a:rPr lang="en-US" dirty="0"/>
              <a:t>Robb’s proposed reorganization of the Regional Offices</a:t>
            </a:r>
          </a:p>
        </p:txBody>
      </p:sp>
      <p:sp>
        <p:nvSpPr>
          <p:cNvPr id="3" name="Title 2"/>
          <p:cNvSpPr>
            <a:spLocks noGrp="1"/>
          </p:cNvSpPr>
          <p:nvPr>
            <p:ph type="title"/>
          </p:nvPr>
        </p:nvSpPr>
        <p:spPr/>
        <p:txBody>
          <a:bodyPr/>
          <a:lstStyle/>
          <a:p>
            <a:r>
              <a:rPr lang="en-US" dirty="0"/>
              <a:t>The New NLRB General Counsel</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0850" y="2114550"/>
            <a:ext cx="1771650" cy="1771650"/>
          </a:xfrm>
          <a:prstGeom prst="rect">
            <a:avLst/>
          </a:prstGeom>
        </p:spPr>
      </p:pic>
    </p:spTree>
    <p:extLst>
      <p:ext uri="{BB962C8B-B14F-4D97-AF65-F5344CB8AC3E}">
        <p14:creationId xmlns:p14="http://schemas.microsoft.com/office/powerpoint/2010/main" val="2290729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pPr marL="0" indent="0">
              <a:buNone/>
            </a:pPr>
            <a:r>
              <a:rPr lang="en-US" dirty="0"/>
              <a:t>Three major rulings issued during Chairman </a:t>
            </a:r>
            <a:r>
              <a:rPr lang="en-US" dirty="0" err="1"/>
              <a:t>Miscimarra’s</a:t>
            </a:r>
            <a:r>
              <a:rPr lang="en-US" dirty="0"/>
              <a:t> last week in office:</a:t>
            </a:r>
          </a:p>
          <a:p>
            <a:pPr marL="0" indent="0">
              <a:buNone/>
            </a:pPr>
            <a:endParaRPr lang="en-US" dirty="0"/>
          </a:p>
          <a:p>
            <a:pPr lvl="1"/>
            <a:r>
              <a:rPr lang="en-US" b="1" i="1" dirty="0" err="1"/>
              <a:t>Hy</a:t>
            </a:r>
            <a:r>
              <a:rPr lang="en-US" b="1" i="1" dirty="0"/>
              <a:t>-Brand</a:t>
            </a:r>
            <a:r>
              <a:rPr lang="en-US" dirty="0"/>
              <a:t>: Overruling the Obama Board’s radical Joint Employer standard</a:t>
            </a:r>
          </a:p>
          <a:p>
            <a:pPr marL="342906" lvl="1" indent="0">
              <a:buNone/>
            </a:pPr>
            <a:endParaRPr lang="en-US" dirty="0"/>
          </a:p>
          <a:p>
            <a:pPr lvl="1"/>
            <a:r>
              <a:rPr lang="en-US" b="1" i="1" dirty="0"/>
              <a:t>Boeing</a:t>
            </a:r>
            <a:r>
              <a:rPr lang="en-US" dirty="0"/>
              <a:t>:  Calling off the Obama Board’s “war on employee handbooks”</a:t>
            </a:r>
          </a:p>
          <a:p>
            <a:pPr marL="342906" lvl="1" indent="0">
              <a:buNone/>
            </a:pPr>
            <a:endParaRPr lang="en-US" dirty="0"/>
          </a:p>
          <a:p>
            <a:pPr lvl="1"/>
            <a:r>
              <a:rPr lang="en-US" b="1" i="1" dirty="0"/>
              <a:t>PCC </a:t>
            </a:r>
            <a:r>
              <a:rPr lang="en-US" b="1" i="1" dirty="0" err="1"/>
              <a:t>Structurals</a:t>
            </a:r>
            <a:r>
              <a:rPr lang="en-US" dirty="0"/>
              <a:t>: Overruling the Obama Board’s “micro-unit” elections</a:t>
            </a:r>
          </a:p>
          <a:p>
            <a:pPr lvl="1"/>
            <a:endParaRPr lang="en-US" dirty="0"/>
          </a:p>
          <a:p>
            <a:pPr marL="0" indent="0">
              <a:buNone/>
            </a:pPr>
            <a:r>
              <a:rPr lang="en-US" dirty="0"/>
              <a:t>Where are they now?</a:t>
            </a:r>
          </a:p>
        </p:txBody>
      </p:sp>
      <p:sp>
        <p:nvSpPr>
          <p:cNvPr id="3" name="Title 2"/>
          <p:cNvSpPr>
            <a:spLocks noGrp="1"/>
          </p:cNvSpPr>
          <p:nvPr>
            <p:ph type="title"/>
          </p:nvPr>
        </p:nvSpPr>
        <p:spPr/>
        <p:txBody>
          <a:bodyPr/>
          <a:lstStyle/>
          <a:p>
            <a:r>
              <a:rPr lang="en-US" dirty="0"/>
              <a:t>The December 2017 Correction</a:t>
            </a:r>
          </a:p>
        </p:txBody>
      </p:sp>
    </p:spTree>
    <p:extLst>
      <p:ext uri="{BB962C8B-B14F-4D97-AF65-F5344CB8AC3E}">
        <p14:creationId xmlns:p14="http://schemas.microsoft.com/office/powerpoint/2010/main" val="258114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txBox="1">
            <a:spLocks/>
          </p:cNvSpPr>
          <p:nvPr/>
        </p:nvSpPr>
        <p:spPr>
          <a:xfrm>
            <a:off x="6736080" y="4869659"/>
            <a:ext cx="2407920" cy="273844"/>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D91AC4-FEE5-48EE-BF71-6FB3630E510D}" type="slidenum">
              <a:rPr lang="en-US" smtClean="0">
                <a:solidFill>
                  <a:prstClr val="black">
                    <a:tint val="75000"/>
                  </a:prstClr>
                </a:solidFill>
              </a:rPr>
              <a:pPr/>
              <a:t>8</a:t>
            </a:fld>
            <a:endParaRPr lang="en-US" dirty="0">
              <a:solidFill>
                <a:prstClr val="black">
                  <a:tint val="75000"/>
                </a:prstClr>
              </a:solidFill>
            </a:endParaRPr>
          </a:p>
        </p:txBody>
      </p:sp>
      <p:sp>
        <p:nvSpPr>
          <p:cNvPr id="7" name="TextBox 6"/>
          <p:cNvSpPr txBox="1"/>
          <p:nvPr/>
        </p:nvSpPr>
        <p:spPr>
          <a:xfrm>
            <a:off x="3771900" y="4972050"/>
            <a:ext cx="1657350" cy="161583"/>
          </a:xfrm>
          <a:prstGeom prst="rect">
            <a:avLst/>
          </a:prstGeom>
          <a:noFill/>
        </p:spPr>
        <p:txBody>
          <a:bodyPr wrap="square" lIns="68580" tIns="34290" rIns="68580" bIns="34290" rtlCol="0">
            <a:spAutoFit/>
          </a:bodyPr>
          <a:lstStyle/>
          <a:p>
            <a:pPr algn="ctr"/>
            <a:r>
              <a:rPr lang="en-US" sz="600" dirty="0">
                <a:solidFill>
                  <a:srgbClr val="373545"/>
                </a:solidFill>
              </a:rPr>
              <a:t>Proprietary and Confidential</a:t>
            </a:r>
          </a:p>
        </p:txBody>
      </p:sp>
      <p:sp>
        <p:nvSpPr>
          <p:cNvPr id="2" name="Title 1"/>
          <p:cNvSpPr>
            <a:spLocks noGrp="1"/>
          </p:cNvSpPr>
          <p:nvPr>
            <p:ph type="ctrTitle"/>
          </p:nvPr>
        </p:nvSpPr>
        <p:spPr/>
        <p:txBody>
          <a:bodyPr/>
          <a:lstStyle/>
          <a:p>
            <a:r>
              <a:rPr lang="en-US" dirty="0"/>
              <a:t> </a:t>
            </a:r>
          </a:p>
        </p:txBody>
      </p:sp>
      <p:sp>
        <p:nvSpPr>
          <p:cNvPr id="3" name="TextBox 2"/>
          <p:cNvSpPr txBox="1"/>
          <p:nvPr/>
        </p:nvSpPr>
        <p:spPr>
          <a:xfrm>
            <a:off x="533400" y="2057400"/>
            <a:ext cx="4191000" cy="2146742"/>
          </a:xfrm>
          <a:prstGeom prst="rect">
            <a:avLst/>
          </a:prstGeom>
          <a:noFill/>
        </p:spPr>
        <p:txBody>
          <a:bodyPr wrap="square" lIns="68580" tIns="34290" rIns="68580" bIns="34290" rtlCol="0">
            <a:spAutoFit/>
          </a:bodyPr>
          <a:lstStyle/>
          <a:p>
            <a:pPr algn="ctr"/>
            <a:r>
              <a:rPr lang="en-US" sz="2700" dirty="0"/>
              <a:t>The Joint Employer Controversy:</a:t>
            </a:r>
          </a:p>
          <a:p>
            <a:pPr algn="ctr"/>
            <a:r>
              <a:rPr lang="en-US" sz="2700" dirty="0"/>
              <a:t> </a:t>
            </a:r>
          </a:p>
          <a:p>
            <a:pPr algn="ctr"/>
            <a:r>
              <a:rPr lang="en-US" sz="2700" i="1" dirty="0"/>
              <a:t>BFI</a:t>
            </a:r>
            <a:r>
              <a:rPr lang="en-US" sz="2700" dirty="0"/>
              <a:t> to </a:t>
            </a:r>
            <a:r>
              <a:rPr lang="en-US" sz="2700" i="1" dirty="0" err="1"/>
              <a:t>Hy</a:t>
            </a:r>
            <a:r>
              <a:rPr lang="en-US" sz="2700" i="1" dirty="0"/>
              <a:t>-Brand</a:t>
            </a:r>
            <a:r>
              <a:rPr lang="en-US" sz="2700" dirty="0"/>
              <a:t> </a:t>
            </a:r>
          </a:p>
          <a:p>
            <a:pPr algn="ctr"/>
            <a:r>
              <a:rPr lang="en-US" sz="2700" dirty="0"/>
              <a:t>and Back Again</a:t>
            </a:r>
          </a:p>
        </p:txBody>
      </p:sp>
    </p:spTree>
    <p:extLst>
      <p:ext uri="{BB962C8B-B14F-4D97-AF65-F5344CB8AC3E}">
        <p14:creationId xmlns:p14="http://schemas.microsoft.com/office/powerpoint/2010/main" val="40619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2901" y="1123950"/>
            <a:ext cx="3600448" cy="4019550"/>
          </a:xfrm>
        </p:spPr>
        <p:txBody>
          <a:bodyPr anchor="ctr">
            <a:normAutofit/>
          </a:bodyPr>
          <a:lstStyle/>
          <a:p>
            <a:pPr marL="0" indent="0">
              <a:buNone/>
            </a:pPr>
            <a:r>
              <a:rPr lang="en-US" sz="1500" b="1" dirty="0"/>
              <a:t>What Joint Employer Means To You:</a:t>
            </a:r>
          </a:p>
          <a:p>
            <a:pPr marL="0" indent="0">
              <a:buNone/>
            </a:pPr>
            <a:endParaRPr lang="en-US" dirty="0"/>
          </a:p>
          <a:p>
            <a:r>
              <a:rPr lang="en-US" dirty="0"/>
              <a:t>Developer - Contractor</a:t>
            </a:r>
          </a:p>
          <a:p>
            <a:r>
              <a:rPr lang="en-US" dirty="0"/>
              <a:t>Contractor-Subcontractor</a:t>
            </a:r>
          </a:p>
          <a:p>
            <a:r>
              <a:rPr lang="en-US" dirty="0"/>
              <a:t>Temp agencies</a:t>
            </a:r>
          </a:p>
          <a:p>
            <a:r>
              <a:rPr lang="en-US" dirty="0"/>
              <a:t>User-Supplier</a:t>
            </a:r>
          </a:p>
          <a:p>
            <a:r>
              <a:rPr lang="en-US" dirty="0"/>
              <a:t>Parent-Subsidiary</a:t>
            </a:r>
          </a:p>
          <a:p>
            <a:r>
              <a:rPr lang="en-US" dirty="0"/>
              <a:t>Franchisor-Franchisee</a:t>
            </a:r>
          </a:p>
          <a:p>
            <a:pPr marL="0" indent="0">
              <a:buNone/>
            </a:pPr>
            <a:endParaRPr lang="en-US" dirty="0"/>
          </a:p>
        </p:txBody>
      </p:sp>
      <p:sp>
        <p:nvSpPr>
          <p:cNvPr id="3" name="Title 2"/>
          <p:cNvSpPr>
            <a:spLocks noGrp="1"/>
          </p:cNvSpPr>
          <p:nvPr>
            <p:ph type="title"/>
          </p:nvPr>
        </p:nvSpPr>
        <p:spPr/>
        <p:txBody>
          <a:bodyPr/>
          <a:lstStyle/>
          <a:p>
            <a:r>
              <a:rPr lang="en-US" dirty="0"/>
              <a:t>Relationships Covered &amp; Potential Impact</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4740" r="9004"/>
          <a:stretch/>
        </p:blipFill>
        <p:spPr>
          <a:xfrm>
            <a:off x="3943349" y="1123950"/>
            <a:ext cx="5200651" cy="4019550"/>
          </a:xfrm>
          <a:prstGeom prst="rect">
            <a:avLst/>
          </a:prstGeom>
        </p:spPr>
      </p:pic>
    </p:spTree>
    <p:extLst>
      <p:ext uri="{BB962C8B-B14F-4D97-AF65-F5344CB8AC3E}">
        <p14:creationId xmlns:p14="http://schemas.microsoft.com/office/powerpoint/2010/main" val="38624172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6_BlueGeometric_template_WIdeFormat_102516">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rial_L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3" id="{13DE297B-ADDC-2E41-BAE5-844043735138}" vid="{728DCAE9-C9F8-EE48-A314-A61C3F7EE31F}"/>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3" id="{13DE297B-ADDC-2E41-BAE5-844043735138}" vid="{FB2974A1-F5F9-8542-88B5-B8E70A1A101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1137</Words>
  <Application>Microsoft Office PowerPoint</Application>
  <PresentationFormat>On-screen Show (16:9)</PresentationFormat>
  <Paragraphs>216</Paragraphs>
  <Slides>26</Slides>
  <Notes>26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Arial</vt:lpstr>
      <vt:lpstr>Calibri</vt:lpstr>
      <vt:lpstr>Gotham Book</vt:lpstr>
      <vt:lpstr>Times New Roman</vt:lpstr>
      <vt:lpstr>Wingdings</vt:lpstr>
      <vt:lpstr>16_BlueGeometric_template_WIdeFormat_102516</vt:lpstr>
      <vt:lpstr>Custom Design</vt:lpstr>
      <vt:lpstr>THE NLRB IN TRANSITION  </vt:lpstr>
      <vt:lpstr>Presented By</vt:lpstr>
      <vt:lpstr>Agenda</vt:lpstr>
      <vt:lpstr>Current Composition of the NLRB</vt:lpstr>
      <vt:lpstr>Nominee</vt:lpstr>
      <vt:lpstr>The New NLRB General Counsel</vt:lpstr>
      <vt:lpstr>The December 2017 Correction</vt:lpstr>
      <vt:lpstr> </vt:lpstr>
      <vt:lpstr>Relationships Covered &amp; Potential Impact</vt:lpstr>
      <vt:lpstr>Two Years Under Browning-Ferris Standard</vt:lpstr>
      <vt:lpstr>Hy-Brand Industrial Contractors, 365 NLRB No 156 (12/14/17)</vt:lpstr>
      <vt:lpstr>Easy Come, Easy Go: Hy-Brand Withdrawn</vt:lpstr>
      <vt:lpstr> </vt:lpstr>
      <vt:lpstr>The Obama Board’s War on Handbooks</vt:lpstr>
      <vt:lpstr>Work Rule Casualties of the Obama Board</vt:lpstr>
      <vt:lpstr>Boeing Co. Establishes a New Balancing Standard</vt:lpstr>
      <vt:lpstr>Boeing Co. Also Establishes Rules Categories</vt:lpstr>
      <vt:lpstr>Practical Impact</vt:lpstr>
      <vt:lpstr> </vt:lpstr>
      <vt:lpstr>Specialty Healthcare, 357 NLRB No. 83 (2011)</vt:lpstr>
      <vt:lpstr>PCC Structurals, 365 NLRB No. 160 (2017) </vt:lpstr>
      <vt:lpstr> </vt:lpstr>
      <vt:lpstr>Revisiting the 2014 Election Rule</vt:lpstr>
      <vt:lpstr>Going Forward</vt:lpstr>
      <vt:lpstr>Want To Learn More?  ABC’S Upcoming Legal Conference</vt:lpstr>
      <vt:lpstr>PowerPoint Presentation</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NLRB IN TRANSITION  </dc:title>
  <dc:creator>Kelly Tyroler</dc:creator>
  <cp:lastModifiedBy>Kelly Tyroler</cp:lastModifiedBy>
  <cp:revision>1</cp:revision>
  <dcterms:modified xsi:type="dcterms:W3CDTF">2018-03-13T17:56:41Z</dcterms:modified>
</cp:coreProperties>
</file>